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Mark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3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3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3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3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Unit Tests</c:v>
                </c:pt>
                <c:pt idx="1">
                  <c:v>Final Exam</c:v>
                </c:pt>
                <c:pt idx="2">
                  <c:v>Assignments</c:v>
                </c:pt>
                <c:pt idx="3">
                  <c:v>Discussion Etc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35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4">
          <a:noFill/>
        </a:ln>
      </c:spPr>
    </c:plotArea>
    <c:legend>
      <c:legendPos val="b"/>
      <c:layout/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9397-75BD-413E-94B7-85AAD32C94CA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E040-AB6D-425B-890A-D8723B2CA3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45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1D3DD9-D8BD-4B8B-A9BB-4CD72AA6C1F8}" type="slidenum">
              <a:rPr lang="en-CA" altLang="en-US" sz="1200"/>
              <a:pPr/>
              <a:t>8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39438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39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90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1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4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1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86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7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50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8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8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22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B8C1-1E33-4F7E-BC4A-3E3CC3E19717}" type="datetimeFigureOut">
              <a:rPr lang="en-CA" smtClean="0"/>
              <a:t>26/01/2017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6753-9CAE-4BC3-9051-61B7CD9674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42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6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90500" y="3143250"/>
            <a:ext cx="11734800" cy="533400"/>
          </a:xfrm>
        </p:spPr>
        <p:txBody>
          <a:bodyPr/>
          <a:lstStyle/>
          <a:p>
            <a:pPr>
              <a:defRPr/>
            </a:pPr>
            <a:r>
              <a:rPr lang="en-CA" i="1" dirty="0" smtClean="0">
                <a:latin typeface="Adobe Caslon Pro" panose="0205050205050A020403" pitchFamily="18" charset="0"/>
              </a:rPr>
              <a:t>Here are the rules…</a:t>
            </a:r>
            <a:endParaRPr lang="en-CA" i="1" dirty="0">
              <a:latin typeface="Adobe Caslon Pro" panose="0205050205050A0204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28600" y="2047875"/>
            <a:ext cx="11658600" cy="974725"/>
          </a:xfrm>
        </p:spPr>
        <p:txBody>
          <a:bodyPr/>
          <a:lstStyle/>
          <a:p>
            <a:pPr>
              <a:defRPr/>
            </a:pPr>
            <a:r>
              <a:rPr lang="en-CA" u="sng" dirty="0" smtClean="0">
                <a:solidFill>
                  <a:srgbClr val="FFC000"/>
                </a:solidFill>
              </a:rPr>
              <a:t>Welcome to Socials 8</a:t>
            </a:r>
            <a:endParaRPr lang="en-CA" u="sng" dirty="0">
              <a:solidFill>
                <a:srgbClr val="FFC000"/>
              </a:solidFill>
            </a:endParaRPr>
          </a:p>
        </p:txBody>
      </p:sp>
      <p:pic>
        <p:nvPicPr>
          <p:cNvPr id="22532" name="Picture 4" descr="Image result for slow spinning glob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822700"/>
            <a:ext cx="3133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Image result for soss ho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41300"/>
            <a:ext cx="1590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5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>
                <a:latin typeface="Calibri" pitchFamily="34" charset="0"/>
              </a:rPr>
              <a:t>The Rules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CA" altLang="en-US" sz="2800" u="sng" dirty="0">
                <a:latin typeface="Calibri" pitchFamily="34" charset="0"/>
              </a:rPr>
              <a:t>Rule #1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These rules aren’t 100% in stone, there is some “wiggle room”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altLang="en-US" sz="2800" u="sng" dirty="0">
                <a:latin typeface="Calibri" pitchFamily="34" charset="0"/>
              </a:rPr>
              <a:t>Rule #2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The “wiggle room” is more for my reinterpretation/application of the rules not yours…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altLang="en-US" sz="2800" u="sng" dirty="0">
                <a:latin typeface="Calibri" pitchFamily="34" charset="0"/>
              </a:rPr>
              <a:t>Rule #3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We follow a seating plan… end of story (helps me learn all your names, also a great way to control the class)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The seating plan will evolve monthly if I think we need a swap; some of you might find yourself moved sooner, more on that later…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CA" altLang="en-US" sz="2000" dirty="0">
                <a:solidFill>
                  <a:schemeClr val="hlink"/>
                </a:solidFill>
                <a:latin typeface="Calibri" pitchFamily="34" charset="0"/>
              </a:rPr>
              <a:t>BUT, because this is my first seating plan with you, I’ll make a deal…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altLang="en-US" sz="2800" u="sng" dirty="0">
                <a:latin typeface="Calibri" pitchFamily="34" charset="0"/>
              </a:rPr>
              <a:t>Rule #4</a:t>
            </a:r>
            <a:r>
              <a:rPr lang="en-CA" altLang="en-US" sz="2800" dirty="0">
                <a:latin typeface="Calibri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Don’t allow yourself to fall behind – I will refer you to the office/give you an “Incomplete” if I have to</a:t>
            </a:r>
            <a:r>
              <a:rPr lang="en-CA" altLang="en-US" sz="2400" dirty="0" smtClean="0">
                <a:latin typeface="Calibri" pitchFamily="34" charset="0"/>
              </a:rPr>
              <a:t>… Lunch time “work sessions” are used OFTEN…</a:t>
            </a:r>
            <a:endParaRPr lang="en-CA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>
                <a:latin typeface="Calibri" pitchFamily="34" charset="0"/>
              </a:rPr>
              <a:t>Rules.2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9753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sz="2400" u="sng" dirty="0">
                <a:latin typeface="Calibri" pitchFamily="34" charset="0"/>
              </a:rPr>
              <a:t>Rule #5 – work habits… this is where “we” get down to business</a:t>
            </a:r>
          </a:p>
          <a:p>
            <a:pPr lvl="1" eaLnBrk="1" hangingPunct="1">
              <a:defRPr/>
            </a:pPr>
            <a:r>
              <a:rPr lang="en-CA" altLang="en-US" sz="2400" b="1" u="sng" dirty="0">
                <a:latin typeface="Calibri" pitchFamily="34" charset="0"/>
              </a:rPr>
              <a:t>Daily</a:t>
            </a:r>
            <a:r>
              <a:rPr lang="en-CA" altLang="en-US" sz="2400" dirty="0">
                <a:latin typeface="Calibri" pitchFamily="34" charset="0"/>
              </a:rPr>
              <a:t> you are expected to complete the worksheets that I give you</a:t>
            </a:r>
          </a:p>
          <a:p>
            <a:pPr lvl="1" eaLnBrk="1" hangingPunct="1">
              <a:defRPr/>
            </a:pPr>
            <a:r>
              <a:rPr lang="en-CA" altLang="en-US" sz="2400" b="1" u="sng" dirty="0">
                <a:latin typeface="Calibri" pitchFamily="34" charset="0"/>
              </a:rPr>
              <a:t>Daily</a:t>
            </a:r>
            <a:r>
              <a:rPr lang="en-CA" altLang="en-US" sz="2400" dirty="0">
                <a:latin typeface="Calibri" pitchFamily="34" charset="0"/>
              </a:rPr>
              <a:t> I will check previous day’s worksheets off for completion this will either be in </a:t>
            </a:r>
            <a:r>
              <a:rPr lang="en-CA" altLang="en-US" sz="2400" b="1" u="sng" dirty="0">
                <a:latin typeface="Calibri" pitchFamily="34" charset="0"/>
              </a:rPr>
              <a:t>daily</a:t>
            </a:r>
            <a:r>
              <a:rPr lang="en-CA" altLang="en-US" sz="2400" b="1" dirty="0">
                <a:latin typeface="Calibri" pitchFamily="34" charset="0"/>
              </a:rPr>
              <a:t> </a:t>
            </a:r>
            <a:r>
              <a:rPr lang="en-CA" altLang="en-US" sz="2400" dirty="0">
                <a:latin typeface="Calibri" pitchFamily="34" charset="0"/>
              </a:rPr>
              <a:t>review or random checks…</a:t>
            </a: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If you do not have all of the required work done on a </a:t>
            </a:r>
            <a:r>
              <a:rPr lang="en-CA" altLang="en-US" b="1" u="sng" dirty="0">
                <a:latin typeface="Calibri" pitchFamily="34" charset="0"/>
              </a:rPr>
              <a:t>daily</a:t>
            </a:r>
            <a:r>
              <a:rPr lang="en-CA" altLang="en-US" dirty="0">
                <a:latin typeface="Calibri" pitchFamily="34" charset="0"/>
              </a:rPr>
              <a:t> basis there will be consequences:</a:t>
            </a:r>
          </a:p>
          <a:p>
            <a:pPr lvl="3" eaLnBrk="1" hangingPunct="1">
              <a:defRPr/>
            </a:pPr>
            <a:r>
              <a:rPr lang="en-CA" altLang="en-US" sz="2400" dirty="0" smtClean="0">
                <a:latin typeface="Calibri" pitchFamily="34" charset="0"/>
              </a:rPr>
              <a:t>3 strikes = homework club (after school DT)</a:t>
            </a:r>
          </a:p>
          <a:p>
            <a:pPr lvl="3" eaLnBrk="1" hangingPunct="1">
              <a:defRPr/>
            </a:pPr>
            <a:r>
              <a:rPr lang="en-CA" altLang="en-US" sz="2400" dirty="0" smtClean="0">
                <a:latin typeface="Calibri" pitchFamily="34" charset="0"/>
              </a:rPr>
              <a:t>4</a:t>
            </a:r>
            <a:r>
              <a:rPr lang="en-CA" altLang="en-US" sz="2400" baseline="30000" dirty="0" smtClean="0">
                <a:latin typeface="Calibri" pitchFamily="34" charset="0"/>
              </a:rPr>
              <a:t>th</a:t>
            </a:r>
            <a:r>
              <a:rPr lang="en-CA" altLang="en-US" sz="2400" dirty="0" smtClean="0">
                <a:latin typeface="Calibri" pitchFamily="34" charset="0"/>
              </a:rPr>
              <a:t> strike = office referral </a:t>
            </a:r>
          </a:p>
          <a:p>
            <a:pPr lvl="3" eaLnBrk="1" hangingPunct="1">
              <a:buFontTx/>
              <a:buNone/>
              <a:defRPr/>
            </a:pPr>
            <a:endParaRPr lang="en-CA" altLang="en-US" sz="2400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CA" altLang="en-US" sz="2400" dirty="0">
              <a:latin typeface="Calibri" pitchFamily="34" charset="0"/>
            </a:endParaRPr>
          </a:p>
        </p:txBody>
      </p:sp>
      <p:pic>
        <p:nvPicPr>
          <p:cNvPr id="5125" name="Picture 5" descr="Image result for do you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4000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>
                <a:latin typeface="Calibri" pitchFamily="34" charset="0"/>
              </a:rPr>
              <a:t>Rules.3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10972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sz="2800" u="sng" dirty="0">
                <a:latin typeface="Calibri" pitchFamily="34" charset="0"/>
              </a:rPr>
              <a:t>Rule </a:t>
            </a:r>
            <a:r>
              <a:rPr lang="en-CA" altLang="en-US" sz="2800" u="sng" dirty="0" smtClean="0">
                <a:latin typeface="Calibri" pitchFamily="34" charset="0"/>
              </a:rPr>
              <a:t>#6– </a:t>
            </a:r>
            <a:r>
              <a:rPr lang="en-CA" altLang="en-US" sz="2800" u="sng" dirty="0">
                <a:latin typeface="Calibri" pitchFamily="34" charset="0"/>
              </a:rPr>
              <a:t>Rules dealing with Unit Tests &amp; </a:t>
            </a:r>
            <a:r>
              <a:rPr lang="en-CA" altLang="en-US" sz="2800" u="sng" dirty="0" smtClean="0">
                <a:latin typeface="Calibri" pitchFamily="34" charset="0"/>
              </a:rPr>
              <a:t>Retest</a:t>
            </a:r>
          </a:p>
          <a:p>
            <a:pPr lvl="1" eaLnBrk="1" hangingPunct="1">
              <a:defRPr/>
            </a:pPr>
            <a:r>
              <a:rPr lang="en-CA" altLang="en-US" sz="2400" u="sng" dirty="0">
                <a:latin typeface="Calibri" pitchFamily="34" charset="0"/>
              </a:rPr>
              <a:t>R</a:t>
            </a:r>
            <a:r>
              <a:rPr lang="en-CA" altLang="en-US" sz="2400" u="sng" dirty="0" smtClean="0">
                <a:latin typeface="Calibri" pitchFamily="34" charset="0"/>
              </a:rPr>
              <a:t>etests </a:t>
            </a:r>
            <a:r>
              <a:rPr lang="en-CA" altLang="en-US" sz="2400" u="sng" dirty="0">
                <a:latin typeface="Calibri" pitchFamily="34" charset="0"/>
              </a:rPr>
              <a:t>will not always be an option</a:t>
            </a:r>
            <a:r>
              <a:rPr lang="en-CA" altLang="en-US" sz="2400" dirty="0">
                <a:latin typeface="Calibri" pitchFamily="34" charset="0"/>
              </a:rPr>
              <a:t>, but if I do have a retest, certain criteria must be met:</a:t>
            </a: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If you do not complete your Vocab etc., you will </a:t>
            </a:r>
            <a:r>
              <a:rPr lang="en-CA" altLang="en-US" u="sng" dirty="0">
                <a:latin typeface="Calibri" pitchFamily="34" charset="0"/>
              </a:rPr>
              <a:t>not</a:t>
            </a:r>
            <a:r>
              <a:rPr lang="en-CA" altLang="en-US" dirty="0">
                <a:latin typeface="Calibri" pitchFamily="34" charset="0"/>
              </a:rPr>
              <a:t> be able to do the retest should you desire</a:t>
            </a:r>
          </a:p>
          <a:p>
            <a:pPr lvl="3" eaLnBrk="1" hangingPunct="1">
              <a:defRPr/>
            </a:pPr>
            <a:r>
              <a:rPr lang="en-CA" altLang="en-US" dirty="0">
                <a:latin typeface="Calibri" pitchFamily="34" charset="0"/>
              </a:rPr>
              <a:t>Retests must be done within 3 days of us reviewing the unit test</a:t>
            </a:r>
          </a:p>
          <a:p>
            <a:pPr lvl="3" eaLnBrk="1" hangingPunct="1">
              <a:defRPr/>
            </a:pPr>
            <a:r>
              <a:rPr lang="en-CA" altLang="en-US" dirty="0">
                <a:latin typeface="Calibri" pitchFamily="34" charset="0"/>
              </a:rPr>
              <a:t>I will have sign up sheets &amp; dates set up for you</a:t>
            </a: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Remember all worksheets must done in order to write the test &amp; the retest rule that is associated with that…</a:t>
            </a:r>
          </a:p>
        </p:txBody>
      </p:sp>
    </p:spTree>
    <p:extLst>
      <p:ext uri="{BB962C8B-B14F-4D97-AF65-F5344CB8AC3E}">
        <p14:creationId xmlns:p14="http://schemas.microsoft.com/office/powerpoint/2010/main" val="41692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>
                <a:latin typeface="Calibri" pitchFamily="34" charset="0"/>
              </a:rPr>
              <a:t>Rules.4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01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u="sng" dirty="0">
                <a:latin typeface="Calibri" pitchFamily="34" charset="0"/>
              </a:rPr>
              <a:t>Rule </a:t>
            </a:r>
            <a:r>
              <a:rPr lang="en-CA" altLang="en-US" sz="2400" u="sng" dirty="0" smtClean="0">
                <a:latin typeface="Calibri" pitchFamily="34" charset="0"/>
              </a:rPr>
              <a:t>#7 </a:t>
            </a:r>
            <a:r>
              <a:rPr lang="en-CA" altLang="en-US" sz="2400" u="sng" dirty="0">
                <a:latin typeface="Calibri" pitchFamily="34" charset="0"/>
              </a:rPr>
              <a:t>– Classroom environment &amp; the tone that will be…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Daily I will lecture, some days for 10 minutes, some days for 30, rarely ever more than that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You will then get time to work on the assigned worksheets (prevents homework, allows for questions to be asked)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CA" altLang="en-US" sz="2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“If” you are found to be off task, this is the chain of events: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altLang="en-US" sz="1800" dirty="0">
                <a:latin typeface="Calibri" pitchFamily="34" charset="0"/>
              </a:rPr>
              <a:t>First warning, this is your freebie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altLang="en-US" sz="1800" dirty="0">
                <a:latin typeface="Calibri" pitchFamily="34" charset="0"/>
              </a:rPr>
              <a:t>Second warning, you will be moved to the side of the </a:t>
            </a:r>
            <a:r>
              <a:rPr lang="en-CA" altLang="en-US" sz="1800" dirty="0" smtClean="0">
                <a:latin typeface="Calibri" pitchFamily="34" charset="0"/>
              </a:rPr>
              <a:t>class and/or a lunch time DT</a:t>
            </a:r>
            <a:endParaRPr lang="en-CA" altLang="en-US" sz="1800" dirty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altLang="en-US" sz="1800" dirty="0">
                <a:latin typeface="Calibri" pitchFamily="34" charset="0"/>
              </a:rPr>
              <a:t>Third warning, you will be asked to leave the class, the office will then deal with things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The following day you will sit at the side of the class, only to return to your normal seat if you </a:t>
            </a:r>
            <a:r>
              <a:rPr lang="en-CA" altLang="en-US" sz="2000" u="sng" dirty="0">
                <a:latin typeface="Calibri" pitchFamily="34" charset="0"/>
              </a:rPr>
              <a:t>earn 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altLang="en-US" sz="1800" u="sng" dirty="0">
                <a:latin typeface="Calibri" pitchFamily="34" charset="0"/>
              </a:rPr>
              <a:t>This chain of events can be altered!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CA" altLang="en-US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I, and your classmates do not have the time to put up with “goof offs”…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solidFill>
                  <a:schemeClr val="hlink"/>
                </a:solidFill>
                <a:latin typeface="Calibri" pitchFamily="34" charset="0"/>
              </a:rPr>
              <a:t>“The needs of the many overweigh the needs of the few…or the one”</a:t>
            </a:r>
          </a:p>
          <a:p>
            <a:pPr marL="1828800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CA" altLang="en-US" sz="1600" dirty="0" smtClean="0">
                <a:latin typeface="Calibri" pitchFamily="34" charset="0"/>
              </a:rPr>
              <a:t>- Spock </a:t>
            </a:r>
            <a:r>
              <a:rPr lang="en-CA" altLang="en-US" sz="1600" dirty="0">
                <a:latin typeface="Calibri" pitchFamily="34" charset="0"/>
              </a:rPr>
              <a:t>(Star Trek II, Wrath of Khan)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18225"/>
            <a:ext cx="29257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>
                <a:latin typeface="Calibri" pitchFamily="34" charset="0"/>
              </a:rPr>
              <a:t>Rules wrap up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10668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dirty="0">
                <a:latin typeface="Calibri" pitchFamily="34" charset="0"/>
              </a:rPr>
              <a:t>Now that you know the rules, remember this: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I do not want to be an enforcer of the rules, I want to teach you Socials 8; I enjoy this subject and will try to ensure that you do as well…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Part of teaching and learning should involve moments of fun, I like having fun, and at the same time I have a job to do – don’t wreck the mix of fun and teaching that I see us being able to have…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Come to class prepared to work and learn – I do not accept the status quo, I want to be a successful teacher, but most importantly I want you to be successful students…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altLang="en-US" sz="2000" dirty="0">
                <a:latin typeface="Calibri" pitchFamily="34" charset="0"/>
              </a:rPr>
              <a:t>I will go the extra mile for you, I need you to do the same for yourself and your classmates…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altLang="en-US" sz="24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795" y="1761797"/>
            <a:ext cx="11518410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 the end of the day, my Goal is to have a class of </a:t>
            </a:r>
          </a:p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Hardworking Students…</a:t>
            </a:r>
          </a:p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 involves:</a:t>
            </a: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Effort</a:t>
            </a: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Consistency</a:t>
            </a: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Respect</a:t>
            </a: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“soon to be normal” sense of Rigor &amp; Work Ethic</a:t>
            </a:r>
          </a:p>
        </p:txBody>
      </p:sp>
      <p:sp>
        <p:nvSpPr>
          <p:cNvPr id="3" name="Left Arrow 2"/>
          <p:cNvSpPr/>
          <p:nvPr/>
        </p:nvSpPr>
        <p:spPr>
          <a:xfrm>
            <a:off x="7391400" y="4724400"/>
            <a:ext cx="2514600" cy="914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 u="sng" dirty="0">
                <a:latin typeface="Calibri" pitchFamily="34" charset="0"/>
              </a:rPr>
              <a:t>Marking </a:t>
            </a:r>
            <a:r>
              <a:rPr lang="en-CA" altLang="en-US" sz="4000" u="sng" dirty="0" smtClean="0">
                <a:latin typeface="Calibri" pitchFamily="34" charset="0"/>
              </a:rPr>
              <a:t>Plan</a:t>
            </a:r>
            <a:endParaRPr lang="en-CA" altLang="en-US" sz="4000" u="sng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2400" u="sng" dirty="0">
                <a:latin typeface="Calibri" pitchFamily="34" charset="0"/>
              </a:rPr>
              <a:t>Marking formula for Socials 8</a:t>
            </a:r>
          </a:p>
          <a:p>
            <a:pPr lvl="1" eaLnBrk="1" hangingPunct="1">
              <a:defRPr/>
            </a:pPr>
            <a:r>
              <a:rPr lang="en-C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Classroom Discussion &amp; </a:t>
            </a:r>
            <a:r>
              <a:rPr lang="en-CA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Quizzes:		  5</a:t>
            </a:r>
            <a:r>
              <a:rPr lang="en-C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%</a:t>
            </a:r>
          </a:p>
          <a:p>
            <a:pPr lvl="2" eaLnBrk="1" hangingPunct="1">
              <a:defRPr/>
            </a:pPr>
            <a:r>
              <a:rPr lang="en-CA" altLang="en-US" dirty="0">
                <a:effectLst/>
                <a:latin typeface="Calibri" pitchFamily="34" charset="0"/>
              </a:rPr>
              <a:t>Daily discussion &amp; potential </a:t>
            </a:r>
            <a:r>
              <a:rPr lang="en-CA" altLang="en-US" dirty="0" smtClean="0">
                <a:effectLst/>
                <a:latin typeface="Calibri" pitchFamily="34" charset="0"/>
              </a:rPr>
              <a:t>quizzes </a:t>
            </a:r>
            <a:r>
              <a:rPr lang="en-CA" altLang="en-US" sz="1600" dirty="0" smtClean="0">
                <a:effectLst/>
                <a:latin typeface="Calibri" pitchFamily="34" charset="0"/>
              </a:rPr>
              <a:t>(2.5% per term) </a:t>
            </a:r>
            <a:endParaRPr lang="en-CA" altLang="en-US" sz="1800" dirty="0"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en-CA" altLang="en-US" sz="2400" u="sng" dirty="0">
                <a:solidFill>
                  <a:schemeClr val="hlink"/>
                </a:solidFill>
                <a:latin typeface="Calibri" pitchFamily="34" charset="0"/>
              </a:rPr>
              <a:t>Assignments:					</a:t>
            </a:r>
            <a:r>
              <a:rPr lang="en-CA" altLang="en-US" sz="2400" u="sng" dirty="0" smtClean="0">
                <a:solidFill>
                  <a:schemeClr val="hlink"/>
                </a:solidFill>
                <a:latin typeface="Calibri" pitchFamily="34" charset="0"/>
              </a:rPr>
              <a:t>40%</a:t>
            </a:r>
            <a:endParaRPr lang="en-CA" altLang="en-US" sz="2400" u="sng" dirty="0">
              <a:solidFill>
                <a:schemeClr val="hlink"/>
              </a:solidFill>
              <a:latin typeface="Calibri" pitchFamily="34" charset="0"/>
            </a:endParaRP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Includes all work I collect/mark</a:t>
            </a:r>
          </a:p>
          <a:p>
            <a:pPr lvl="1" eaLnBrk="1" hangingPunct="1">
              <a:defRPr/>
            </a:pPr>
            <a:r>
              <a:rPr lang="en-CA" altLang="en-US" sz="2400" u="sng" dirty="0">
                <a:solidFill>
                  <a:schemeClr val="hlink"/>
                </a:solidFill>
                <a:latin typeface="Calibri" pitchFamily="34" charset="0"/>
              </a:rPr>
              <a:t>Tests &amp; Quizzes					</a:t>
            </a:r>
            <a:r>
              <a:rPr lang="en-CA" altLang="en-US" sz="2400" u="sng" dirty="0" smtClean="0">
                <a:solidFill>
                  <a:schemeClr val="hlink"/>
                </a:solidFill>
                <a:latin typeface="Calibri" pitchFamily="34" charset="0"/>
              </a:rPr>
              <a:t>35%</a:t>
            </a:r>
            <a:endParaRPr lang="en-CA" altLang="en-US" sz="2400" u="sng" dirty="0">
              <a:solidFill>
                <a:schemeClr val="hlink"/>
              </a:solidFill>
              <a:latin typeface="Calibri" pitchFamily="34" charset="0"/>
            </a:endParaRP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Straight forward, quizzes are a “maybe”</a:t>
            </a:r>
          </a:p>
          <a:p>
            <a:pPr lvl="1" eaLnBrk="1" hangingPunct="1">
              <a:defRPr/>
            </a:pPr>
            <a:r>
              <a:rPr lang="en-CA" altLang="en-US" sz="2400" u="sng" dirty="0">
                <a:solidFill>
                  <a:schemeClr val="hlink"/>
                </a:solidFill>
                <a:latin typeface="Calibri" pitchFamily="34" charset="0"/>
              </a:rPr>
              <a:t>Final Exam:					20%</a:t>
            </a:r>
          </a:p>
          <a:p>
            <a:pPr lvl="2" eaLnBrk="1" hangingPunct="1">
              <a:defRPr/>
            </a:pPr>
            <a:r>
              <a:rPr lang="en-CA" altLang="en-US" dirty="0">
                <a:latin typeface="Calibri" pitchFamily="34" charset="0"/>
              </a:rPr>
              <a:t>This will include all we do in Socials 8</a:t>
            </a:r>
          </a:p>
          <a:p>
            <a:pPr lvl="1" eaLnBrk="1" hangingPunct="1">
              <a:defRPr/>
            </a:pPr>
            <a:r>
              <a:rPr lang="en-CA" altLang="en-US" u="sng" dirty="0">
                <a:solidFill>
                  <a:schemeClr val="hlink"/>
                </a:solidFill>
                <a:latin typeface="Calibri" pitchFamily="34" charset="0"/>
              </a:rPr>
              <a:t>Total:						100%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7076" y="2570827"/>
            <a:ext cx="265810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Extra </a:t>
            </a:r>
          </a:p>
          <a:p>
            <a:pPr algn="ctr">
              <a:defRPr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2%</a:t>
            </a:r>
            <a:r>
              <a:rPr lang="en-US" sz="54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*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39700" y="1208088"/>
          <a:ext cx="119126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Freeform 14"/>
          <p:cNvSpPr/>
          <p:nvPr/>
        </p:nvSpPr>
        <p:spPr>
          <a:xfrm>
            <a:off x="5359400" y="1741488"/>
            <a:ext cx="830263" cy="2309812"/>
          </a:xfrm>
          <a:custGeom>
            <a:avLst/>
            <a:gdLst>
              <a:gd name="connsiteX0" fmla="*/ 0 w 829994"/>
              <a:gd name="connsiteY0" fmla="*/ 143767 h 2310191"/>
              <a:gd name="connsiteX1" fmla="*/ 0 w 829994"/>
              <a:gd name="connsiteY1" fmla="*/ 143767 h 2310191"/>
              <a:gd name="connsiteX2" fmla="*/ 42203 w 829994"/>
              <a:gd name="connsiteY2" fmla="*/ 256308 h 2310191"/>
              <a:gd name="connsiteX3" fmla="*/ 70338 w 829994"/>
              <a:gd name="connsiteY3" fmla="*/ 298511 h 2310191"/>
              <a:gd name="connsiteX4" fmla="*/ 98474 w 829994"/>
              <a:gd name="connsiteY4" fmla="*/ 382918 h 2310191"/>
              <a:gd name="connsiteX5" fmla="*/ 112541 w 829994"/>
              <a:gd name="connsiteY5" fmla="*/ 439188 h 2310191"/>
              <a:gd name="connsiteX6" fmla="*/ 140677 w 829994"/>
              <a:gd name="connsiteY6" fmla="*/ 467324 h 2310191"/>
              <a:gd name="connsiteX7" fmla="*/ 154744 w 829994"/>
              <a:gd name="connsiteY7" fmla="*/ 509527 h 2310191"/>
              <a:gd name="connsiteX8" fmla="*/ 168812 w 829994"/>
              <a:gd name="connsiteY8" fmla="*/ 565798 h 2310191"/>
              <a:gd name="connsiteX9" fmla="*/ 196947 w 829994"/>
              <a:gd name="connsiteY9" fmla="*/ 650204 h 2310191"/>
              <a:gd name="connsiteX10" fmla="*/ 211015 w 829994"/>
              <a:gd name="connsiteY10" fmla="*/ 762745 h 2310191"/>
              <a:gd name="connsiteX11" fmla="*/ 239151 w 829994"/>
              <a:gd name="connsiteY11" fmla="*/ 847151 h 2310191"/>
              <a:gd name="connsiteX12" fmla="*/ 253218 w 829994"/>
              <a:gd name="connsiteY12" fmla="*/ 889354 h 2310191"/>
              <a:gd name="connsiteX13" fmla="*/ 281354 w 829994"/>
              <a:gd name="connsiteY13" fmla="*/ 973761 h 2310191"/>
              <a:gd name="connsiteX14" fmla="*/ 295421 w 829994"/>
              <a:gd name="connsiteY14" fmla="*/ 1015964 h 2310191"/>
              <a:gd name="connsiteX15" fmla="*/ 309489 w 829994"/>
              <a:gd name="connsiteY15" fmla="*/ 1086302 h 2310191"/>
              <a:gd name="connsiteX16" fmla="*/ 337624 w 829994"/>
              <a:gd name="connsiteY16" fmla="*/ 1170708 h 2310191"/>
              <a:gd name="connsiteX17" fmla="*/ 379827 w 829994"/>
              <a:gd name="connsiteY17" fmla="*/ 1311385 h 2310191"/>
              <a:gd name="connsiteX18" fmla="*/ 393895 w 829994"/>
              <a:gd name="connsiteY18" fmla="*/ 1353588 h 2310191"/>
              <a:gd name="connsiteX19" fmla="*/ 422031 w 829994"/>
              <a:gd name="connsiteY19" fmla="*/ 1381724 h 2310191"/>
              <a:gd name="connsiteX20" fmla="*/ 464234 w 829994"/>
              <a:gd name="connsiteY20" fmla="*/ 1508333 h 2310191"/>
              <a:gd name="connsiteX21" fmla="*/ 478301 w 829994"/>
              <a:gd name="connsiteY21" fmla="*/ 1550536 h 2310191"/>
              <a:gd name="connsiteX22" fmla="*/ 506437 w 829994"/>
              <a:gd name="connsiteY22" fmla="*/ 1592739 h 2310191"/>
              <a:gd name="connsiteX23" fmla="*/ 548640 w 829994"/>
              <a:gd name="connsiteY23" fmla="*/ 1747484 h 2310191"/>
              <a:gd name="connsiteX24" fmla="*/ 562707 w 829994"/>
              <a:gd name="connsiteY24" fmla="*/ 1789687 h 2310191"/>
              <a:gd name="connsiteX25" fmla="*/ 590843 w 829994"/>
              <a:gd name="connsiteY25" fmla="*/ 1817822 h 2310191"/>
              <a:gd name="connsiteX26" fmla="*/ 604911 w 829994"/>
              <a:gd name="connsiteY26" fmla="*/ 1888161 h 2310191"/>
              <a:gd name="connsiteX27" fmla="*/ 633046 w 829994"/>
              <a:gd name="connsiteY27" fmla="*/ 1972567 h 2310191"/>
              <a:gd name="connsiteX28" fmla="*/ 661181 w 829994"/>
              <a:gd name="connsiteY28" fmla="*/ 2056973 h 2310191"/>
              <a:gd name="connsiteX29" fmla="*/ 689317 w 829994"/>
              <a:gd name="connsiteY29" fmla="*/ 2141379 h 2310191"/>
              <a:gd name="connsiteX30" fmla="*/ 703384 w 829994"/>
              <a:gd name="connsiteY30" fmla="*/ 2183582 h 2310191"/>
              <a:gd name="connsiteX31" fmla="*/ 731520 w 829994"/>
              <a:gd name="connsiteY31" fmla="*/ 2225785 h 2310191"/>
              <a:gd name="connsiteX32" fmla="*/ 745587 w 829994"/>
              <a:gd name="connsiteY32" fmla="*/ 2282056 h 2310191"/>
              <a:gd name="connsiteX33" fmla="*/ 787791 w 829994"/>
              <a:gd name="connsiteY33" fmla="*/ 2310191 h 2310191"/>
              <a:gd name="connsiteX34" fmla="*/ 787791 w 829994"/>
              <a:gd name="connsiteY34" fmla="*/ 2310191 h 2310191"/>
              <a:gd name="connsiteX35" fmla="*/ 801858 w 829994"/>
              <a:gd name="connsiteY35" fmla="*/ 1930364 h 2310191"/>
              <a:gd name="connsiteX36" fmla="*/ 815926 w 829994"/>
              <a:gd name="connsiteY36" fmla="*/ 1874093 h 2310191"/>
              <a:gd name="connsiteX37" fmla="*/ 829994 w 829994"/>
              <a:gd name="connsiteY37" fmla="*/ 1789687 h 2310191"/>
              <a:gd name="connsiteX38" fmla="*/ 801858 w 829994"/>
              <a:gd name="connsiteY38" fmla="*/ 1437994 h 2310191"/>
              <a:gd name="connsiteX39" fmla="*/ 773723 w 829994"/>
              <a:gd name="connsiteY39" fmla="*/ 650204 h 2310191"/>
              <a:gd name="connsiteX40" fmla="*/ 787791 w 829994"/>
              <a:gd name="connsiteY40" fmla="*/ 17158 h 2310191"/>
              <a:gd name="connsiteX41" fmla="*/ 787791 w 829994"/>
              <a:gd name="connsiteY41" fmla="*/ 17158 h 2310191"/>
              <a:gd name="connsiteX42" fmla="*/ 393895 w 829994"/>
              <a:gd name="connsiteY42" fmla="*/ 17158 h 2310191"/>
              <a:gd name="connsiteX43" fmla="*/ 267286 w 829994"/>
              <a:gd name="connsiteY43" fmla="*/ 73428 h 2310191"/>
              <a:gd name="connsiteX44" fmla="*/ 126609 w 829994"/>
              <a:gd name="connsiteY44" fmla="*/ 101564 h 2310191"/>
              <a:gd name="connsiteX45" fmla="*/ 0 w 829994"/>
              <a:gd name="connsiteY45" fmla="*/ 143767 h 231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29994" h="2310191">
                <a:moveTo>
                  <a:pt x="0" y="143767"/>
                </a:moveTo>
                <a:lnTo>
                  <a:pt x="0" y="143767"/>
                </a:lnTo>
                <a:cubicBezTo>
                  <a:pt x="14068" y="181281"/>
                  <a:pt x="25624" y="219834"/>
                  <a:pt x="42203" y="256308"/>
                </a:cubicBezTo>
                <a:cubicBezTo>
                  <a:pt x="49199" y="271700"/>
                  <a:pt x="63471" y="283061"/>
                  <a:pt x="70338" y="298511"/>
                </a:cubicBezTo>
                <a:cubicBezTo>
                  <a:pt x="82383" y="325612"/>
                  <a:pt x="91281" y="354146"/>
                  <a:pt x="98474" y="382918"/>
                </a:cubicBezTo>
                <a:cubicBezTo>
                  <a:pt x="103163" y="401675"/>
                  <a:pt x="103895" y="421895"/>
                  <a:pt x="112541" y="439188"/>
                </a:cubicBezTo>
                <a:cubicBezTo>
                  <a:pt x="118473" y="451051"/>
                  <a:pt x="131298" y="457945"/>
                  <a:pt x="140677" y="467324"/>
                </a:cubicBezTo>
                <a:cubicBezTo>
                  <a:pt x="145366" y="481392"/>
                  <a:pt x="150670" y="495269"/>
                  <a:pt x="154744" y="509527"/>
                </a:cubicBezTo>
                <a:cubicBezTo>
                  <a:pt x="160055" y="528117"/>
                  <a:pt x="163256" y="547279"/>
                  <a:pt x="168812" y="565798"/>
                </a:cubicBezTo>
                <a:cubicBezTo>
                  <a:pt x="177334" y="594204"/>
                  <a:pt x="196947" y="650204"/>
                  <a:pt x="196947" y="650204"/>
                </a:cubicBezTo>
                <a:cubicBezTo>
                  <a:pt x="201636" y="687718"/>
                  <a:pt x="203093" y="725779"/>
                  <a:pt x="211015" y="762745"/>
                </a:cubicBezTo>
                <a:cubicBezTo>
                  <a:pt x="217229" y="791744"/>
                  <a:pt x="229773" y="819016"/>
                  <a:pt x="239151" y="847151"/>
                </a:cubicBezTo>
                <a:lnTo>
                  <a:pt x="253218" y="889354"/>
                </a:lnTo>
                <a:lnTo>
                  <a:pt x="281354" y="973761"/>
                </a:lnTo>
                <a:cubicBezTo>
                  <a:pt x="286043" y="987829"/>
                  <a:pt x="292513" y="1001423"/>
                  <a:pt x="295421" y="1015964"/>
                </a:cubicBezTo>
                <a:cubicBezTo>
                  <a:pt x="300110" y="1039410"/>
                  <a:pt x="303198" y="1063234"/>
                  <a:pt x="309489" y="1086302"/>
                </a:cubicBezTo>
                <a:cubicBezTo>
                  <a:pt x="317292" y="1114914"/>
                  <a:pt x="330431" y="1141936"/>
                  <a:pt x="337624" y="1170708"/>
                </a:cubicBezTo>
                <a:cubicBezTo>
                  <a:pt x="358884" y="1255748"/>
                  <a:pt x="345579" y="1208642"/>
                  <a:pt x="379827" y="1311385"/>
                </a:cubicBezTo>
                <a:cubicBezTo>
                  <a:pt x="384516" y="1325453"/>
                  <a:pt x="383410" y="1343103"/>
                  <a:pt x="393895" y="1353588"/>
                </a:cubicBezTo>
                <a:lnTo>
                  <a:pt x="422031" y="1381724"/>
                </a:lnTo>
                <a:lnTo>
                  <a:pt x="464234" y="1508333"/>
                </a:lnTo>
                <a:cubicBezTo>
                  <a:pt x="468923" y="1522401"/>
                  <a:pt x="470075" y="1538198"/>
                  <a:pt x="478301" y="1550536"/>
                </a:cubicBezTo>
                <a:lnTo>
                  <a:pt x="506437" y="1592739"/>
                </a:lnTo>
                <a:cubicBezTo>
                  <a:pt x="526321" y="1692165"/>
                  <a:pt x="512941" y="1640388"/>
                  <a:pt x="548640" y="1747484"/>
                </a:cubicBezTo>
                <a:cubicBezTo>
                  <a:pt x="553329" y="1761552"/>
                  <a:pt x="552221" y="1779202"/>
                  <a:pt x="562707" y="1789687"/>
                </a:cubicBezTo>
                <a:lnTo>
                  <a:pt x="590843" y="1817822"/>
                </a:lnTo>
                <a:cubicBezTo>
                  <a:pt x="595532" y="1841268"/>
                  <a:pt x="598620" y="1865093"/>
                  <a:pt x="604911" y="1888161"/>
                </a:cubicBezTo>
                <a:cubicBezTo>
                  <a:pt x="612714" y="1916773"/>
                  <a:pt x="623668" y="1944432"/>
                  <a:pt x="633046" y="1972567"/>
                </a:cubicBezTo>
                <a:lnTo>
                  <a:pt x="661181" y="2056973"/>
                </a:lnTo>
                <a:lnTo>
                  <a:pt x="689317" y="2141379"/>
                </a:lnTo>
                <a:cubicBezTo>
                  <a:pt x="694006" y="2155447"/>
                  <a:pt x="695158" y="2171244"/>
                  <a:pt x="703384" y="2183582"/>
                </a:cubicBezTo>
                <a:lnTo>
                  <a:pt x="731520" y="2225785"/>
                </a:lnTo>
                <a:cubicBezTo>
                  <a:pt x="736209" y="2244542"/>
                  <a:pt x="734862" y="2265969"/>
                  <a:pt x="745587" y="2282056"/>
                </a:cubicBezTo>
                <a:cubicBezTo>
                  <a:pt x="754966" y="2296124"/>
                  <a:pt x="787791" y="2310191"/>
                  <a:pt x="787791" y="2310191"/>
                </a:cubicBezTo>
                <a:lnTo>
                  <a:pt x="787791" y="2310191"/>
                </a:lnTo>
                <a:cubicBezTo>
                  <a:pt x="792480" y="2183582"/>
                  <a:pt x="793701" y="2056797"/>
                  <a:pt x="801858" y="1930364"/>
                </a:cubicBezTo>
                <a:cubicBezTo>
                  <a:pt x="803103" y="1911070"/>
                  <a:pt x="812134" y="1893052"/>
                  <a:pt x="815926" y="1874093"/>
                </a:cubicBezTo>
                <a:cubicBezTo>
                  <a:pt x="821520" y="1846123"/>
                  <a:pt x="825305" y="1817822"/>
                  <a:pt x="829994" y="1789687"/>
                </a:cubicBezTo>
                <a:cubicBezTo>
                  <a:pt x="810956" y="1637389"/>
                  <a:pt x="807721" y="1631490"/>
                  <a:pt x="801858" y="1437994"/>
                </a:cubicBezTo>
                <a:cubicBezTo>
                  <a:pt x="778041" y="652011"/>
                  <a:pt x="821602" y="985352"/>
                  <a:pt x="773723" y="650204"/>
                </a:cubicBezTo>
                <a:cubicBezTo>
                  <a:pt x="790915" y="186028"/>
                  <a:pt x="787791" y="397072"/>
                  <a:pt x="787791" y="17158"/>
                </a:cubicBezTo>
                <a:lnTo>
                  <a:pt x="787791" y="17158"/>
                </a:lnTo>
                <a:cubicBezTo>
                  <a:pt x="615472" y="-1989"/>
                  <a:pt x="613314" y="-9172"/>
                  <a:pt x="393895" y="17158"/>
                </a:cubicBezTo>
                <a:cubicBezTo>
                  <a:pt x="298388" y="28619"/>
                  <a:pt x="331350" y="41396"/>
                  <a:pt x="267286" y="73428"/>
                </a:cubicBezTo>
                <a:cubicBezTo>
                  <a:pt x="226013" y="94065"/>
                  <a:pt x="167346" y="94157"/>
                  <a:pt x="126609" y="101564"/>
                </a:cubicBezTo>
                <a:cubicBezTo>
                  <a:pt x="11710" y="122454"/>
                  <a:pt x="21102" y="136733"/>
                  <a:pt x="0" y="143767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3840163" y="1884363"/>
            <a:ext cx="2320925" cy="4137025"/>
          </a:xfrm>
          <a:custGeom>
            <a:avLst/>
            <a:gdLst>
              <a:gd name="connsiteX0" fmla="*/ 1209822 w 2321181"/>
              <a:gd name="connsiteY0" fmla="*/ 4135901 h 4135901"/>
              <a:gd name="connsiteX1" fmla="*/ 1209822 w 2321181"/>
              <a:gd name="connsiteY1" fmla="*/ 4135901 h 4135901"/>
              <a:gd name="connsiteX2" fmla="*/ 1252025 w 2321181"/>
              <a:gd name="connsiteY2" fmla="*/ 4009292 h 4135901"/>
              <a:gd name="connsiteX3" fmla="*/ 1308295 w 2321181"/>
              <a:gd name="connsiteY3" fmla="*/ 3967089 h 4135901"/>
              <a:gd name="connsiteX4" fmla="*/ 1350498 w 2321181"/>
              <a:gd name="connsiteY4" fmla="*/ 3938954 h 4135901"/>
              <a:gd name="connsiteX5" fmla="*/ 1406769 w 2321181"/>
              <a:gd name="connsiteY5" fmla="*/ 3868615 h 4135901"/>
              <a:gd name="connsiteX6" fmla="*/ 1420837 w 2321181"/>
              <a:gd name="connsiteY6" fmla="*/ 3826412 h 4135901"/>
              <a:gd name="connsiteX7" fmla="*/ 1448972 w 2321181"/>
              <a:gd name="connsiteY7" fmla="*/ 3784209 h 4135901"/>
              <a:gd name="connsiteX8" fmla="*/ 1477108 w 2321181"/>
              <a:gd name="connsiteY8" fmla="*/ 3699803 h 4135901"/>
              <a:gd name="connsiteX9" fmla="*/ 1491175 w 2321181"/>
              <a:gd name="connsiteY9" fmla="*/ 3657600 h 4135901"/>
              <a:gd name="connsiteX10" fmla="*/ 1547446 w 2321181"/>
              <a:gd name="connsiteY10" fmla="*/ 3587261 h 4135901"/>
              <a:gd name="connsiteX11" fmla="*/ 1589649 w 2321181"/>
              <a:gd name="connsiteY11" fmla="*/ 3502855 h 4135901"/>
              <a:gd name="connsiteX12" fmla="*/ 1617785 w 2321181"/>
              <a:gd name="connsiteY12" fmla="*/ 3474720 h 4135901"/>
              <a:gd name="connsiteX13" fmla="*/ 1674055 w 2321181"/>
              <a:gd name="connsiteY13" fmla="*/ 3390314 h 4135901"/>
              <a:gd name="connsiteX14" fmla="*/ 1716258 w 2321181"/>
              <a:gd name="connsiteY14" fmla="*/ 3319975 h 4135901"/>
              <a:gd name="connsiteX15" fmla="*/ 1744394 w 2321181"/>
              <a:gd name="connsiteY15" fmla="*/ 3235569 h 4135901"/>
              <a:gd name="connsiteX16" fmla="*/ 1758462 w 2321181"/>
              <a:gd name="connsiteY16" fmla="*/ 3193366 h 4135901"/>
              <a:gd name="connsiteX17" fmla="*/ 1814732 w 2321181"/>
              <a:gd name="connsiteY17" fmla="*/ 3108960 h 4135901"/>
              <a:gd name="connsiteX18" fmla="*/ 1856935 w 2321181"/>
              <a:gd name="connsiteY18" fmla="*/ 3038621 h 4135901"/>
              <a:gd name="connsiteX19" fmla="*/ 1899138 w 2321181"/>
              <a:gd name="connsiteY19" fmla="*/ 2954215 h 4135901"/>
              <a:gd name="connsiteX20" fmla="*/ 1913206 w 2321181"/>
              <a:gd name="connsiteY20" fmla="*/ 2912012 h 4135901"/>
              <a:gd name="connsiteX21" fmla="*/ 1997612 w 2321181"/>
              <a:gd name="connsiteY21" fmla="*/ 2813538 h 4135901"/>
              <a:gd name="connsiteX22" fmla="*/ 2025748 w 2321181"/>
              <a:gd name="connsiteY22" fmla="*/ 2757267 h 4135901"/>
              <a:gd name="connsiteX23" fmla="*/ 2039815 w 2321181"/>
              <a:gd name="connsiteY23" fmla="*/ 2715064 h 4135901"/>
              <a:gd name="connsiteX24" fmla="*/ 2067951 w 2321181"/>
              <a:gd name="connsiteY24" fmla="*/ 2672861 h 4135901"/>
              <a:gd name="connsiteX25" fmla="*/ 2082018 w 2321181"/>
              <a:gd name="connsiteY25" fmla="*/ 2616591 h 4135901"/>
              <a:gd name="connsiteX26" fmla="*/ 2152357 w 2321181"/>
              <a:gd name="connsiteY26" fmla="*/ 2546252 h 4135901"/>
              <a:gd name="connsiteX27" fmla="*/ 2208628 w 2321181"/>
              <a:gd name="connsiteY27" fmla="*/ 2447778 h 4135901"/>
              <a:gd name="connsiteX28" fmla="*/ 2236763 w 2321181"/>
              <a:gd name="connsiteY28" fmla="*/ 2391507 h 4135901"/>
              <a:gd name="connsiteX29" fmla="*/ 2278966 w 2321181"/>
              <a:gd name="connsiteY29" fmla="*/ 2349304 h 4135901"/>
              <a:gd name="connsiteX30" fmla="*/ 2293034 w 2321181"/>
              <a:gd name="connsiteY30" fmla="*/ 2293034 h 4135901"/>
              <a:gd name="connsiteX31" fmla="*/ 2321169 w 2321181"/>
              <a:gd name="connsiteY31" fmla="*/ 2194560 h 4135901"/>
              <a:gd name="connsiteX32" fmla="*/ 1533378 w 2321181"/>
              <a:gd name="connsiteY32" fmla="*/ 0 h 4135901"/>
              <a:gd name="connsiteX33" fmla="*/ 1533378 w 2321181"/>
              <a:gd name="connsiteY33" fmla="*/ 0 h 4135901"/>
              <a:gd name="connsiteX34" fmla="*/ 1364566 w 2321181"/>
              <a:gd name="connsiteY34" fmla="*/ 42203 h 4135901"/>
              <a:gd name="connsiteX35" fmla="*/ 1266092 w 2321181"/>
              <a:gd name="connsiteY35" fmla="*/ 98474 h 4135901"/>
              <a:gd name="connsiteX36" fmla="*/ 1223889 w 2321181"/>
              <a:gd name="connsiteY36" fmla="*/ 112541 h 4135901"/>
              <a:gd name="connsiteX37" fmla="*/ 1181686 w 2321181"/>
              <a:gd name="connsiteY37" fmla="*/ 140677 h 4135901"/>
              <a:gd name="connsiteX38" fmla="*/ 1139483 w 2321181"/>
              <a:gd name="connsiteY38" fmla="*/ 154744 h 4135901"/>
              <a:gd name="connsiteX39" fmla="*/ 1083212 w 2321181"/>
              <a:gd name="connsiteY39" fmla="*/ 211015 h 4135901"/>
              <a:gd name="connsiteX40" fmla="*/ 956603 w 2321181"/>
              <a:gd name="connsiteY40" fmla="*/ 267286 h 4135901"/>
              <a:gd name="connsiteX41" fmla="*/ 858129 w 2321181"/>
              <a:gd name="connsiteY41" fmla="*/ 323557 h 4135901"/>
              <a:gd name="connsiteX42" fmla="*/ 815926 w 2321181"/>
              <a:gd name="connsiteY42" fmla="*/ 365760 h 4135901"/>
              <a:gd name="connsiteX43" fmla="*/ 773723 w 2321181"/>
              <a:gd name="connsiteY43" fmla="*/ 393895 h 4135901"/>
              <a:gd name="connsiteX44" fmla="*/ 717452 w 2321181"/>
              <a:gd name="connsiteY44" fmla="*/ 450166 h 4135901"/>
              <a:gd name="connsiteX45" fmla="*/ 661182 w 2321181"/>
              <a:gd name="connsiteY45" fmla="*/ 534572 h 4135901"/>
              <a:gd name="connsiteX46" fmla="*/ 604911 w 2321181"/>
              <a:gd name="connsiteY46" fmla="*/ 590843 h 4135901"/>
              <a:gd name="connsiteX47" fmla="*/ 548640 w 2321181"/>
              <a:gd name="connsiteY47" fmla="*/ 675249 h 4135901"/>
              <a:gd name="connsiteX48" fmla="*/ 520505 w 2321181"/>
              <a:gd name="connsiteY48" fmla="*/ 717452 h 4135901"/>
              <a:gd name="connsiteX49" fmla="*/ 464234 w 2321181"/>
              <a:gd name="connsiteY49" fmla="*/ 773723 h 4135901"/>
              <a:gd name="connsiteX50" fmla="*/ 436098 w 2321181"/>
              <a:gd name="connsiteY50" fmla="*/ 801858 h 4135901"/>
              <a:gd name="connsiteX51" fmla="*/ 351692 w 2321181"/>
              <a:gd name="connsiteY51" fmla="*/ 872197 h 4135901"/>
              <a:gd name="connsiteX52" fmla="*/ 323557 w 2321181"/>
              <a:gd name="connsiteY52" fmla="*/ 956603 h 4135901"/>
              <a:gd name="connsiteX53" fmla="*/ 309489 w 2321181"/>
              <a:gd name="connsiteY53" fmla="*/ 998806 h 4135901"/>
              <a:gd name="connsiteX54" fmla="*/ 267286 w 2321181"/>
              <a:gd name="connsiteY54" fmla="*/ 1083212 h 4135901"/>
              <a:gd name="connsiteX55" fmla="*/ 239151 w 2321181"/>
              <a:gd name="connsiteY55" fmla="*/ 1139483 h 4135901"/>
              <a:gd name="connsiteX56" fmla="*/ 225083 w 2321181"/>
              <a:gd name="connsiteY56" fmla="*/ 1181686 h 4135901"/>
              <a:gd name="connsiteX57" fmla="*/ 168812 w 2321181"/>
              <a:gd name="connsiteY57" fmla="*/ 1266092 h 4135901"/>
              <a:gd name="connsiteX58" fmla="*/ 126609 w 2321181"/>
              <a:gd name="connsiteY58" fmla="*/ 1392701 h 4135901"/>
              <a:gd name="connsiteX59" fmla="*/ 112542 w 2321181"/>
              <a:gd name="connsiteY59" fmla="*/ 1434904 h 4135901"/>
              <a:gd name="connsiteX60" fmla="*/ 84406 w 2321181"/>
              <a:gd name="connsiteY60" fmla="*/ 1477107 h 4135901"/>
              <a:gd name="connsiteX61" fmla="*/ 70338 w 2321181"/>
              <a:gd name="connsiteY61" fmla="*/ 1519311 h 4135901"/>
              <a:gd name="connsiteX62" fmla="*/ 42203 w 2321181"/>
              <a:gd name="connsiteY62" fmla="*/ 1659987 h 4135901"/>
              <a:gd name="connsiteX63" fmla="*/ 28135 w 2321181"/>
              <a:gd name="connsiteY63" fmla="*/ 1800664 h 4135901"/>
              <a:gd name="connsiteX64" fmla="*/ 0 w 2321181"/>
              <a:gd name="connsiteY64" fmla="*/ 1899138 h 4135901"/>
              <a:gd name="connsiteX65" fmla="*/ 28135 w 2321181"/>
              <a:gd name="connsiteY65" fmla="*/ 2110154 h 4135901"/>
              <a:gd name="connsiteX66" fmla="*/ 56271 w 2321181"/>
              <a:gd name="connsiteY66" fmla="*/ 2363372 h 4135901"/>
              <a:gd name="connsiteX67" fmla="*/ 84406 w 2321181"/>
              <a:gd name="connsiteY67" fmla="*/ 2630658 h 4135901"/>
              <a:gd name="connsiteX68" fmla="*/ 112542 w 2321181"/>
              <a:gd name="connsiteY68" fmla="*/ 2715064 h 4135901"/>
              <a:gd name="connsiteX69" fmla="*/ 126609 w 2321181"/>
              <a:gd name="connsiteY69" fmla="*/ 2841674 h 4135901"/>
              <a:gd name="connsiteX70" fmla="*/ 154745 w 2321181"/>
              <a:gd name="connsiteY70" fmla="*/ 2926080 h 4135901"/>
              <a:gd name="connsiteX71" fmla="*/ 196948 w 2321181"/>
              <a:gd name="connsiteY71" fmla="*/ 3066757 h 4135901"/>
              <a:gd name="connsiteX72" fmla="*/ 225083 w 2321181"/>
              <a:gd name="connsiteY72" fmla="*/ 3151163 h 4135901"/>
              <a:gd name="connsiteX73" fmla="*/ 253218 w 2321181"/>
              <a:gd name="connsiteY73" fmla="*/ 3193366 h 4135901"/>
              <a:gd name="connsiteX74" fmla="*/ 281354 w 2321181"/>
              <a:gd name="connsiteY74" fmla="*/ 3277772 h 4135901"/>
              <a:gd name="connsiteX75" fmla="*/ 309489 w 2321181"/>
              <a:gd name="connsiteY75" fmla="*/ 3334043 h 4135901"/>
              <a:gd name="connsiteX76" fmla="*/ 323557 w 2321181"/>
              <a:gd name="connsiteY76" fmla="*/ 3376246 h 4135901"/>
              <a:gd name="connsiteX77" fmla="*/ 379828 w 2321181"/>
              <a:gd name="connsiteY77" fmla="*/ 3446584 h 4135901"/>
              <a:gd name="connsiteX78" fmla="*/ 407963 w 2321181"/>
              <a:gd name="connsiteY78" fmla="*/ 3488787 h 4135901"/>
              <a:gd name="connsiteX79" fmla="*/ 450166 w 2321181"/>
              <a:gd name="connsiteY79" fmla="*/ 3530991 h 4135901"/>
              <a:gd name="connsiteX80" fmla="*/ 478302 w 2321181"/>
              <a:gd name="connsiteY80" fmla="*/ 3573194 h 4135901"/>
              <a:gd name="connsiteX81" fmla="*/ 562708 w 2321181"/>
              <a:gd name="connsiteY81" fmla="*/ 3657600 h 4135901"/>
              <a:gd name="connsiteX82" fmla="*/ 590843 w 2321181"/>
              <a:gd name="connsiteY82" fmla="*/ 3699803 h 4135901"/>
              <a:gd name="connsiteX83" fmla="*/ 647114 w 2321181"/>
              <a:gd name="connsiteY83" fmla="*/ 3727938 h 4135901"/>
              <a:gd name="connsiteX84" fmla="*/ 689317 w 2321181"/>
              <a:gd name="connsiteY84" fmla="*/ 3770141 h 4135901"/>
              <a:gd name="connsiteX85" fmla="*/ 787791 w 2321181"/>
              <a:gd name="connsiteY85" fmla="*/ 3812344 h 4135901"/>
              <a:gd name="connsiteX86" fmla="*/ 886265 w 2321181"/>
              <a:gd name="connsiteY86" fmla="*/ 3854547 h 4135901"/>
              <a:gd name="connsiteX87" fmla="*/ 956603 w 2321181"/>
              <a:gd name="connsiteY87" fmla="*/ 3910818 h 4135901"/>
              <a:gd name="connsiteX88" fmla="*/ 1069145 w 2321181"/>
              <a:gd name="connsiteY88" fmla="*/ 4009292 h 4135901"/>
              <a:gd name="connsiteX89" fmla="*/ 1153551 w 2321181"/>
              <a:gd name="connsiteY89" fmla="*/ 4037427 h 4135901"/>
              <a:gd name="connsiteX90" fmla="*/ 1209822 w 2321181"/>
              <a:gd name="connsiteY90" fmla="*/ 4065563 h 4135901"/>
              <a:gd name="connsiteX91" fmla="*/ 1209822 w 2321181"/>
              <a:gd name="connsiteY91" fmla="*/ 4135901 h 41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321181" h="4135901">
                <a:moveTo>
                  <a:pt x="1209822" y="4135901"/>
                </a:moveTo>
                <a:lnTo>
                  <a:pt x="1209822" y="4135901"/>
                </a:lnTo>
                <a:cubicBezTo>
                  <a:pt x="1223890" y="4093698"/>
                  <a:pt x="1229610" y="4047718"/>
                  <a:pt x="1252025" y="4009292"/>
                </a:cubicBezTo>
                <a:cubicBezTo>
                  <a:pt x="1263839" y="3989040"/>
                  <a:pt x="1289216" y="3980717"/>
                  <a:pt x="1308295" y="3967089"/>
                </a:cubicBezTo>
                <a:cubicBezTo>
                  <a:pt x="1322053" y="3957262"/>
                  <a:pt x="1337296" y="3949516"/>
                  <a:pt x="1350498" y="3938954"/>
                </a:cubicBezTo>
                <a:cubicBezTo>
                  <a:pt x="1372306" y="3921507"/>
                  <a:pt x="1394582" y="3892988"/>
                  <a:pt x="1406769" y="3868615"/>
                </a:cubicBezTo>
                <a:cubicBezTo>
                  <a:pt x="1413401" y="3855352"/>
                  <a:pt x="1414205" y="3839675"/>
                  <a:pt x="1420837" y="3826412"/>
                </a:cubicBezTo>
                <a:cubicBezTo>
                  <a:pt x="1428398" y="3811290"/>
                  <a:pt x="1442105" y="3799659"/>
                  <a:pt x="1448972" y="3784209"/>
                </a:cubicBezTo>
                <a:cubicBezTo>
                  <a:pt x="1461017" y="3757108"/>
                  <a:pt x="1467730" y="3727938"/>
                  <a:pt x="1477108" y="3699803"/>
                </a:cubicBezTo>
                <a:cubicBezTo>
                  <a:pt x="1481797" y="3685735"/>
                  <a:pt x="1482949" y="3669938"/>
                  <a:pt x="1491175" y="3657600"/>
                </a:cubicBezTo>
                <a:cubicBezTo>
                  <a:pt x="1526668" y="3604361"/>
                  <a:pt x="1507356" y="3627353"/>
                  <a:pt x="1547446" y="3587261"/>
                </a:cubicBezTo>
                <a:cubicBezTo>
                  <a:pt x="1562304" y="3542688"/>
                  <a:pt x="1558484" y="3541811"/>
                  <a:pt x="1589649" y="3502855"/>
                </a:cubicBezTo>
                <a:cubicBezTo>
                  <a:pt x="1597935" y="3492498"/>
                  <a:pt x="1609827" y="3485331"/>
                  <a:pt x="1617785" y="3474720"/>
                </a:cubicBezTo>
                <a:cubicBezTo>
                  <a:pt x="1638074" y="3447669"/>
                  <a:pt x="1663362" y="3422393"/>
                  <a:pt x="1674055" y="3390314"/>
                </a:cubicBezTo>
                <a:cubicBezTo>
                  <a:pt x="1692317" y="3335528"/>
                  <a:pt x="1677638" y="3358597"/>
                  <a:pt x="1716258" y="3319975"/>
                </a:cubicBezTo>
                <a:lnTo>
                  <a:pt x="1744394" y="3235569"/>
                </a:lnTo>
                <a:cubicBezTo>
                  <a:pt x="1749083" y="3221501"/>
                  <a:pt x="1750237" y="3205704"/>
                  <a:pt x="1758462" y="3193366"/>
                </a:cubicBezTo>
                <a:cubicBezTo>
                  <a:pt x="1777219" y="3165231"/>
                  <a:pt x="1804039" y="3141039"/>
                  <a:pt x="1814732" y="3108960"/>
                </a:cubicBezTo>
                <a:cubicBezTo>
                  <a:pt x="1832994" y="3054174"/>
                  <a:pt x="1818315" y="3077243"/>
                  <a:pt x="1856935" y="3038621"/>
                </a:cubicBezTo>
                <a:cubicBezTo>
                  <a:pt x="1892295" y="2932542"/>
                  <a:pt x="1844597" y="3063297"/>
                  <a:pt x="1899138" y="2954215"/>
                </a:cubicBezTo>
                <a:cubicBezTo>
                  <a:pt x="1905770" y="2940952"/>
                  <a:pt x="1904587" y="2924079"/>
                  <a:pt x="1913206" y="2912012"/>
                </a:cubicBezTo>
                <a:cubicBezTo>
                  <a:pt x="2011387" y="2774559"/>
                  <a:pt x="1935670" y="2921936"/>
                  <a:pt x="1997612" y="2813538"/>
                </a:cubicBezTo>
                <a:cubicBezTo>
                  <a:pt x="2008017" y="2795330"/>
                  <a:pt x="2017487" y="2776542"/>
                  <a:pt x="2025748" y="2757267"/>
                </a:cubicBezTo>
                <a:cubicBezTo>
                  <a:pt x="2031589" y="2743637"/>
                  <a:pt x="2033183" y="2728327"/>
                  <a:pt x="2039815" y="2715064"/>
                </a:cubicBezTo>
                <a:cubicBezTo>
                  <a:pt x="2047376" y="2699942"/>
                  <a:pt x="2058572" y="2686929"/>
                  <a:pt x="2067951" y="2672861"/>
                </a:cubicBezTo>
                <a:cubicBezTo>
                  <a:pt x="2072640" y="2654104"/>
                  <a:pt x="2071293" y="2632678"/>
                  <a:pt x="2082018" y="2616591"/>
                </a:cubicBezTo>
                <a:cubicBezTo>
                  <a:pt x="2100411" y="2589002"/>
                  <a:pt x="2152357" y="2546252"/>
                  <a:pt x="2152357" y="2546252"/>
                </a:cubicBezTo>
                <a:cubicBezTo>
                  <a:pt x="2237378" y="2376207"/>
                  <a:pt x="2129092" y="2586966"/>
                  <a:pt x="2208628" y="2447778"/>
                </a:cubicBezTo>
                <a:cubicBezTo>
                  <a:pt x="2219032" y="2429570"/>
                  <a:pt x="2224574" y="2408572"/>
                  <a:pt x="2236763" y="2391507"/>
                </a:cubicBezTo>
                <a:cubicBezTo>
                  <a:pt x="2248326" y="2375318"/>
                  <a:pt x="2264898" y="2363372"/>
                  <a:pt x="2278966" y="2349304"/>
                </a:cubicBezTo>
                <a:cubicBezTo>
                  <a:pt x="2283655" y="2330547"/>
                  <a:pt x="2287478" y="2311553"/>
                  <a:pt x="2293034" y="2293034"/>
                </a:cubicBezTo>
                <a:cubicBezTo>
                  <a:pt x="2322652" y="2194308"/>
                  <a:pt x="2321169" y="2239845"/>
                  <a:pt x="2321169" y="2194560"/>
                </a:cubicBezTo>
                <a:lnTo>
                  <a:pt x="1533378" y="0"/>
                </a:lnTo>
                <a:lnTo>
                  <a:pt x="1533378" y="0"/>
                </a:lnTo>
                <a:cubicBezTo>
                  <a:pt x="1504258" y="6471"/>
                  <a:pt x="1409379" y="22997"/>
                  <a:pt x="1364566" y="42203"/>
                </a:cubicBezTo>
                <a:cubicBezTo>
                  <a:pt x="1191904" y="116201"/>
                  <a:pt x="1407389" y="27825"/>
                  <a:pt x="1266092" y="98474"/>
                </a:cubicBezTo>
                <a:cubicBezTo>
                  <a:pt x="1252829" y="105106"/>
                  <a:pt x="1237957" y="107852"/>
                  <a:pt x="1223889" y="112541"/>
                </a:cubicBezTo>
                <a:cubicBezTo>
                  <a:pt x="1209821" y="121920"/>
                  <a:pt x="1196808" y="133116"/>
                  <a:pt x="1181686" y="140677"/>
                </a:cubicBezTo>
                <a:cubicBezTo>
                  <a:pt x="1168423" y="147309"/>
                  <a:pt x="1151550" y="146125"/>
                  <a:pt x="1139483" y="154744"/>
                </a:cubicBezTo>
                <a:cubicBezTo>
                  <a:pt x="1117898" y="170162"/>
                  <a:pt x="1108377" y="202626"/>
                  <a:pt x="1083212" y="211015"/>
                </a:cubicBezTo>
                <a:cubicBezTo>
                  <a:pt x="935837" y="260141"/>
                  <a:pt x="1050236" y="213782"/>
                  <a:pt x="956603" y="267286"/>
                </a:cubicBezTo>
                <a:cubicBezTo>
                  <a:pt x="912818" y="292306"/>
                  <a:pt x="895522" y="292396"/>
                  <a:pt x="858129" y="323557"/>
                </a:cubicBezTo>
                <a:cubicBezTo>
                  <a:pt x="842846" y="336293"/>
                  <a:pt x="831210" y="353024"/>
                  <a:pt x="815926" y="365760"/>
                </a:cubicBezTo>
                <a:cubicBezTo>
                  <a:pt x="802938" y="376584"/>
                  <a:pt x="786560" y="382892"/>
                  <a:pt x="773723" y="393895"/>
                </a:cubicBezTo>
                <a:cubicBezTo>
                  <a:pt x="753583" y="411158"/>
                  <a:pt x="732166" y="428095"/>
                  <a:pt x="717452" y="450166"/>
                </a:cubicBezTo>
                <a:cubicBezTo>
                  <a:pt x="698695" y="478301"/>
                  <a:pt x="685092" y="510662"/>
                  <a:pt x="661182" y="534572"/>
                </a:cubicBezTo>
                <a:cubicBezTo>
                  <a:pt x="642425" y="553329"/>
                  <a:pt x="619625" y="568772"/>
                  <a:pt x="604911" y="590843"/>
                </a:cubicBezTo>
                <a:lnTo>
                  <a:pt x="548640" y="675249"/>
                </a:lnTo>
                <a:cubicBezTo>
                  <a:pt x="539262" y="689317"/>
                  <a:pt x="532460" y="705497"/>
                  <a:pt x="520505" y="717452"/>
                </a:cubicBezTo>
                <a:lnTo>
                  <a:pt x="464234" y="773723"/>
                </a:lnTo>
                <a:cubicBezTo>
                  <a:pt x="454855" y="783101"/>
                  <a:pt x="447134" y="794501"/>
                  <a:pt x="436098" y="801858"/>
                </a:cubicBezTo>
                <a:cubicBezTo>
                  <a:pt x="377342" y="841030"/>
                  <a:pt x="405850" y="818039"/>
                  <a:pt x="351692" y="872197"/>
                </a:cubicBezTo>
                <a:lnTo>
                  <a:pt x="323557" y="956603"/>
                </a:lnTo>
                <a:cubicBezTo>
                  <a:pt x="318868" y="970671"/>
                  <a:pt x="317714" y="986468"/>
                  <a:pt x="309489" y="998806"/>
                </a:cubicBezTo>
                <a:cubicBezTo>
                  <a:pt x="255422" y="1079908"/>
                  <a:pt x="302231" y="1001674"/>
                  <a:pt x="267286" y="1083212"/>
                </a:cubicBezTo>
                <a:cubicBezTo>
                  <a:pt x="259025" y="1102487"/>
                  <a:pt x="247412" y="1120208"/>
                  <a:pt x="239151" y="1139483"/>
                </a:cubicBezTo>
                <a:cubicBezTo>
                  <a:pt x="233310" y="1153113"/>
                  <a:pt x="232284" y="1168723"/>
                  <a:pt x="225083" y="1181686"/>
                </a:cubicBezTo>
                <a:cubicBezTo>
                  <a:pt x="208661" y="1211245"/>
                  <a:pt x="168812" y="1266092"/>
                  <a:pt x="168812" y="1266092"/>
                </a:cubicBezTo>
                <a:lnTo>
                  <a:pt x="126609" y="1392701"/>
                </a:lnTo>
                <a:cubicBezTo>
                  <a:pt x="121920" y="1406769"/>
                  <a:pt x="120768" y="1422566"/>
                  <a:pt x="112542" y="1434904"/>
                </a:cubicBezTo>
                <a:lnTo>
                  <a:pt x="84406" y="1477107"/>
                </a:lnTo>
                <a:cubicBezTo>
                  <a:pt x="79717" y="1491175"/>
                  <a:pt x="73672" y="1504862"/>
                  <a:pt x="70338" y="1519311"/>
                </a:cubicBezTo>
                <a:cubicBezTo>
                  <a:pt x="59585" y="1565907"/>
                  <a:pt x="42203" y="1659987"/>
                  <a:pt x="42203" y="1659987"/>
                </a:cubicBezTo>
                <a:cubicBezTo>
                  <a:pt x="37514" y="1706879"/>
                  <a:pt x="34800" y="1754011"/>
                  <a:pt x="28135" y="1800664"/>
                </a:cubicBezTo>
                <a:cubicBezTo>
                  <a:pt x="23718" y="1831583"/>
                  <a:pt x="10023" y="1869071"/>
                  <a:pt x="0" y="1899138"/>
                </a:cubicBezTo>
                <a:cubicBezTo>
                  <a:pt x="8788" y="1960650"/>
                  <a:pt x="22072" y="2049526"/>
                  <a:pt x="28135" y="2110154"/>
                </a:cubicBezTo>
                <a:cubicBezTo>
                  <a:pt x="52788" y="2356686"/>
                  <a:pt x="28770" y="2198367"/>
                  <a:pt x="56271" y="2363372"/>
                </a:cubicBezTo>
                <a:cubicBezTo>
                  <a:pt x="60030" y="2408482"/>
                  <a:pt x="70022" y="2568330"/>
                  <a:pt x="84406" y="2630658"/>
                </a:cubicBezTo>
                <a:cubicBezTo>
                  <a:pt x="91075" y="2659556"/>
                  <a:pt x="112542" y="2715064"/>
                  <a:pt x="112542" y="2715064"/>
                </a:cubicBezTo>
                <a:cubicBezTo>
                  <a:pt x="117231" y="2757267"/>
                  <a:pt x="118281" y="2800036"/>
                  <a:pt x="126609" y="2841674"/>
                </a:cubicBezTo>
                <a:cubicBezTo>
                  <a:pt x="132425" y="2870755"/>
                  <a:pt x="147552" y="2897308"/>
                  <a:pt x="154745" y="2926080"/>
                </a:cubicBezTo>
                <a:cubicBezTo>
                  <a:pt x="176006" y="3011129"/>
                  <a:pt x="162695" y="2963999"/>
                  <a:pt x="196948" y="3066757"/>
                </a:cubicBezTo>
                <a:cubicBezTo>
                  <a:pt x="196950" y="3066762"/>
                  <a:pt x="225080" y="3151159"/>
                  <a:pt x="225083" y="3151163"/>
                </a:cubicBezTo>
                <a:cubicBezTo>
                  <a:pt x="234461" y="3165231"/>
                  <a:pt x="246351" y="3177916"/>
                  <a:pt x="253218" y="3193366"/>
                </a:cubicBezTo>
                <a:cubicBezTo>
                  <a:pt x="265263" y="3220467"/>
                  <a:pt x="268091" y="3251246"/>
                  <a:pt x="281354" y="3277772"/>
                </a:cubicBezTo>
                <a:cubicBezTo>
                  <a:pt x="290732" y="3296529"/>
                  <a:pt x="301228" y="3314768"/>
                  <a:pt x="309489" y="3334043"/>
                </a:cubicBezTo>
                <a:cubicBezTo>
                  <a:pt x="315330" y="3347673"/>
                  <a:pt x="316925" y="3362983"/>
                  <a:pt x="323557" y="3376246"/>
                </a:cubicBezTo>
                <a:cubicBezTo>
                  <a:pt x="352426" y="3433983"/>
                  <a:pt x="344933" y="3402965"/>
                  <a:pt x="379828" y="3446584"/>
                </a:cubicBezTo>
                <a:cubicBezTo>
                  <a:pt x="390390" y="3459786"/>
                  <a:pt x="397139" y="3475798"/>
                  <a:pt x="407963" y="3488787"/>
                </a:cubicBezTo>
                <a:cubicBezTo>
                  <a:pt x="420699" y="3504071"/>
                  <a:pt x="437430" y="3515707"/>
                  <a:pt x="450166" y="3530991"/>
                </a:cubicBezTo>
                <a:cubicBezTo>
                  <a:pt x="460990" y="3543980"/>
                  <a:pt x="467069" y="3560557"/>
                  <a:pt x="478302" y="3573194"/>
                </a:cubicBezTo>
                <a:cubicBezTo>
                  <a:pt x="504737" y="3602933"/>
                  <a:pt x="540637" y="3624493"/>
                  <a:pt x="562708" y="3657600"/>
                </a:cubicBezTo>
                <a:cubicBezTo>
                  <a:pt x="572086" y="3671668"/>
                  <a:pt x="577855" y="3688979"/>
                  <a:pt x="590843" y="3699803"/>
                </a:cubicBezTo>
                <a:cubicBezTo>
                  <a:pt x="606953" y="3713228"/>
                  <a:pt x="628357" y="3718560"/>
                  <a:pt x="647114" y="3727938"/>
                </a:cubicBezTo>
                <a:cubicBezTo>
                  <a:pt x="661182" y="3742006"/>
                  <a:pt x="673128" y="3758577"/>
                  <a:pt x="689317" y="3770141"/>
                </a:cubicBezTo>
                <a:cubicBezTo>
                  <a:pt x="735980" y="3803472"/>
                  <a:pt x="741865" y="3792661"/>
                  <a:pt x="787791" y="3812344"/>
                </a:cubicBezTo>
                <a:cubicBezTo>
                  <a:pt x="909475" y="3864494"/>
                  <a:pt x="787292" y="3821557"/>
                  <a:pt x="886265" y="3854547"/>
                </a:cubicBezTo>
                <a:cubicBezTo>
                  <a:pt x="995943" y="3964229"/>
                  <a:pt x="814658" y="3786616"/>
                  <a:pt x="956603" y="3910818"/>
                </a:cubicBezTo>
                <a:cubicBezTo>
                  <a:pt x="992145" y="3941917"/>
                  <a:pt x="1023191" y="3988868"/>
                  <a:pt x="1069145" y="4009292"/>
                </a:cubicBezTo>
                <a:cubicBezTo>
                  <a:pt x="1096246" y="4021337"/>
                  <a:pt x="1153551" y="4037427"/>
                  <a:pt x="1153551" y="4037427"/>
                </a:cubicBezTo>
                <a:cubicBezTo>
                  <a:pt x="1199656" y="4068164"/>
                  <a:pt x="1178847" y="4065563"/>
                  <a:pt x="1209822" y="4065563"/>
                </a:cubicBezTo>
                <a:lnTo>
                  <a:pt x="1209822" y="4135901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5078413" y="1730375"/>
            <a:ext cx="3292475" cy="4572000"/>
          </a:xfrm>
          <a:custGeom>
            <a:avLst/>
            <a:gdLst>
              <a:gd name="connsiteX0" fmla="*/ 1083212 w 3291840"/>
              <a:gd name="connsiteY0" fmla="*/ 0 h 4572423"/>
              <a:gd name="connsiteX1" fmla="*/ 1083212 w 3291840"/>
              <a:gd name="connsiteY1" fmla="*/ 0 h 4572423"/>
              <a:gd name="connsiteX2" fmla="*/ 1055077 w 3291840"/>
              <a:gd name="connsiteY2" fmla="*/ 140677 h 4572423"/>
              <a:gd name="connsiteX3" fmla="*/ 1083212 w 3291840"/>
              <a:gd name="connsiteY3" fmla="*/ 492369 h 4572423"/>
              <a:gd name="connsiteX4" fmla="*/ 1097280 w 3291840"/>
              <a:gd name="connsiteY4" fmla="*/ 745588 h 4572423"/>
              <a:gd name="connsiteX5" fmla="*/ 1111348 w 3291840"/>
              <a:gd name="connsiteY5" fmla="*/ 858129 h 4572423"/>
              <a:gd name="connsiteX6" fmla="*/ 1125415 w 3291840"/>
              <a:gd name="connsiteY6" fmla="*/ 1477108 h 4572423"/>
              <a:gd name="connsiteX7" fmla="*/ 1111348 w 3291840"/>
              <a:gd name="connsiteY7" fmla="*/ 2110154 h 4572423"/>
              <a:gd name="connsiteX8" fmla="*/ 1097280 w 3291840"/>
              <a:gd name="connsiteY8" fmla="*/ 2377440 h 4572423"/>
              <a:gd name="connsiteX9" fmla="*/ 0 w 3291840"/>
              <a:gd name="connsiteY9" fmla="*/ 4304714 h 4572423"/>
              <a:gd name="connsiteX10" fmla="*/ 0 w 3291840"/>
              <a:gd name="connsiteY10" fmla="*/ 4304714 h 4572423"/>
              <a:gd name="connsiteX11" fmla="*/ 98474 w 3291840"/>
              <a:gd name="connsiteY11" fmla="*/ 4375052 h 4572423"/>
              <a:gd name="connsiteX12" fmla="*/ 239151 w 3291840"/>
              <a:gd name="connsiteY12" fmla="*/ 4403188 h 4572423"/>
              <a:gd name="connsiteX13" fmla="*/ 337625 w 3291840"/>
              <a:gd name="connsiteY13" fmla="*/ 4431323 h 4572423"/>
              <a:gd name="connsiteX14" fmla="*/ 379828 w 3291840"/>
              <a:gd name="connsiteY14" fmla="*/ 4459459 h 4572423"/>
              <a:gd name="connsiteX15" fmla="*/ 436098 w 3291840"/>
              <a:gd name="connsiteY15" fmla="*/ 4473526 h 4572423"/>
              <a:gd name="connsiteX16" fmla="*/ 478301 w 3291840"/>
              <a:gd name="connsiteY16" fmla="*/ 4487594 h 4572423"/>
              <a:gd name="connsiteX17" fmla="*/ 689317 w 3291840"/>
              <a:gd name="connsiteY17" fmla="*/ 4515729 h 4572423"/>
              <a:gd name="connsiteX18" fmla="*/ 844061 w 3291840"/>
              <a:gd name="connsiteY18" fmla="*/ 4543865 h 4572423"/>
              <a:gd name="connsiteX19" fmla="*/ 1012874 w 3291840"/>
              <a:gd name="connsiteY19" fmla="*/ 4557932 h 4572423"/>
              <a:gd name="connsiteX20" fmla="*/ 1083212 w 3291840"/>
              <a:gd name="connsiteY20" fmla="*/ 4572000 h 4572423"/>
              <a:gd name="connsiteX21" fmla="*/ 1674055 w 3291840"/>
              <a:gd name="connsiteY21" fmla="*/ 4543865 h 4572423"/>
              <a:gd name="connsiteX22" fmla="*/ 1828800 w 3291840"/>
              <a:gd name="connsiteY22" fmla="*/ 4515729 h 4572423"/>
              <a:gd name="connsiteX23" fmla="*/ 1885071 w 3291840"/>
              <a:gd name="connsiteY23" fmla="*/ 4501662 h 4572423"/>
              <a:gd name="connsiteX24" fmla="*/ 2025748 w 3291840"/>
              <a:gd name="connsiteY24" fmla="*/ 4473526 h 4572423"/>
              <a:gd name="connsiteX25" fmla="*/ 2067951 w 3291840"/>
              <a:gd name="connsiteY25" fmla="*/ 4445391 h 4572423"/>
              <a:gd name="connsiteX26" fmla="*/ 2152357 w 3291840"/>
              <a:gd name="connsiteY26" fmla="*/ 4417256 h 4572423"/>
              <a:gd name="connsiteX27" fmla="*/ 2236763 w 3291840"/>
              <a:gd name="connsiteY27" fmla="*/ 4360985 h 4572423"/>
              <a:gd name="connsiteX28" fmla="*/ 2278966 w 3291840"/>
              <a:gd name="connsiteY28" fmla="*/ 4332849 h 4572423"/>
              <a:gd name="connsiteX29" fmla="*/ 2321169 w 3291840"/>
              <a:gd name="connsiteY29" fmla="*/ 4318782 h 4572423"/>
              <a:gd name="connsiteX30" fmla="*/ 2419643 w 3291840"/>
              <a:gd name="connsiteY30" fmla="*/ 4248443 h 4572423"/>
              <a:gd name="connsiteX31" fmla="*/ 2532185 w 3291840"/>
              <a:gd name="connsiteY31" fmla="*/ 4164037 h 4572423"/>
              <a:gd name="connsiteX32" fmla="*/ 2616591 w 3291840"/>
              <a:gd name="connsiteY32" fmla="*/ 4107766 h 4572423"/>
              <a:gd name="connsiteX33" fmla="*/ 2686929 w 3291840"/>
              <a:gd name="connsiteY33" fmla="*/ 4009292 h 4572423"/>
              <a:gd name="connsiteX34" fmla="*/ 2771335 w 3291840"/>
              <a:gd name="connsiteY34" fmla="*/ 3924886 h 4572423"/>
              <a:gd name="connsiteX35" fmla="*/ 2785403 w 3291840"/>
              <a:gd name="connsiteY35" fmla="*/ 3882683 h 4572423"/>
              <a:gd name="connsiteX36" fmla="*/ 2841674 w 3291840"/>
              <a:gd name="connsiteY36" fmla="*/ 3812345 h 4572423"/>
              <a:gd name="connsiteX37" fmla="*/ 2883877 w 3291840"/>
              <a:gd name="connsiteY37" fmla="*/ 3742006 h 4572423"/>
              <a:gd name="connsiteX38" fmla="*/ 2897945 w 3291840"/>
              <a:gd name="connsiteY38" fmla="*/ 3699803 h 4572423"/>
              <a:gd name="connsiteX39" fmla="*/ 2926080 w 3291840"/>
              <a:gd name="connsiteY39" fmla="*/ 3629465 h 4572423"/>
              <a:gd name="connsiteX40" fmla="*/ 2940148 w 3291840"/>
              <a:gd name="connsiteY40" fmla="*/ 3587262 h 4572423"/>
              <a:gd name="connsiteX41" fmla="*/ 2968283 w 3291840"/>
              <a:gd name="connsiteY41" fmla="*/ 3545059 h 4572423"/>
              <a:gd name="connsiteX42" fmla="*/ 2996418 w 3291840"/>
              <a:gd name="connsiteY42" fmla="*/ 3432517 h 4572423"/>
              <a:gd name="connsiteX43" fmla="*/ 3024554 w 3291840"/>
              <a:gd name="connsiteY43" fmla="*/ 3390314 h 4572423"/>
              <a:gd name="connsiteX44" fmla="*/ 3038621 w 3291840"/>
              <a:gd name="connsiteY44" fmla="*/ 3334043 h 4572423"/>
              <a:gd name="connsiteX45" fmla="*/ 3094892 w 3291840"/>
              <a:gd name="connsiteY45" fmla="*/ 3235569 h 4572423"/>
              <a:gd name="connsiteX46" fmla="*/ 3123028 w 3291840"/>
              <a:gd name="connsiteY46" fmla="*/ 3179299 h 4572423"/>
              <a:gd name="connsiteX47" fmla="*/ 3137095 w 3291840"/>
              <a:gd name="connsiteY47" fmla="*/ 3052689 h 4572423"/>
              <a:gd name="connsiteX48" fmla="*/ 3165231 w 3291840"/>
              <a:gd name="connsiteY48" fmla="*/ 3024554 h 4572423"/>
              <a:gd name="connsiteX49" fmla="*/ 3179298 w 3291840"/>
              <a:gd name="connsiteY49" fmla="*/ 2982351 h 4572423"/>
              <a:gd name="connsiteX50" fmla="*/ 3193366 w 3291840"/>
              <a:gd name="connsiteY50" fmla="*/ 2912012 h 4572423"/>
              <a:gd name="connsiteX51" fmla="*/ 3221501 w 3291840"/>
              <a:gd name="connsiteY51" fmla="*/ 2827606 h 4572423"/>
              <a:gd name="connsiteX52" fmla="*/ 3235569 w 3291840"/>
              <a:gd name="connsiteY52" fmla="*/ 2729132 h 4572423"/>
              <a:gd name="connsiteX53" fmla="*/ 3249637 w 3291840"/>
              <a:gd name="connsiteY53" fmla="*/ 2686929 h 4572423"/>
              <a:gd name="connsiteX54" fmla="*/ 3277772 w 3291840"/>
              <a:gd name="connsiteY54" fmla="*/ 2546252 h 4572423"/>
              <a:gd name="connsiteX55" fmla="*/ 3291840 w 3291840"/>
              <a:gd name="connsiteY55" fmla="*/ 2391508 h 4572423"/>
              <a:gd name="connsiteX56" fmla="*/ 3277772 w 3291840"/>
              <a:gd name="connsiteY56" fmla="*/ 2307102 h 4572423"/>
              <a:gd name="connsiteX57" fmla="*/ 3263705 w 3291840"/>
              <a:gd name="connsiteY57" fmla="*/ 2166425 h 4572423"/>
              <a:gd name="connsiteX58" fmla="*/ 3235569 w 3291840"/>
              <a:gd name="connsiteY58" fmla="*/ 1997612 h 4572423"/>
              <a:gd name="connsiteX59" fmla="*/ 3221501 w 3291840"/>
              <a:gd name="connsiteY59" fmla="*/ 1871003 h 4572423"/>
              <a:gd name="connsiteX60" fmla="*/ 3207434 w 3291840"/>
              <a:gd name="connsiteY60" fmla="*/ 1828800 h 4572423"/>
              <a:gd name="connsiteX61" fmla="*/ 3193366 w 3291840"/>
              <a:gd name="connsiteY61" fmla="*/ 1744394 h 4572423"/>
              <a:gd name="connsiteX62" fmla="*/ 3179298 w 3291840"/>
              <a:gd name="connsiteY62" fmla="*/ 1702191 h 4572423"/>
              <a:gd name="connsiteX63" fmla="*/ 3151163 w 3291840"/>
              <a:gd name="connsiteY63" fmla="*/ 1603717 h 4572423"/>
              <a:gd name="connsiteX64" fmla="*/ 3123028 w 3291840"/>
              <a:gd name="connsiteY64" fmla="*/ 1547446 h 4572423"/>
              <a:gd name="connsiteX65" fmla="*/ 3108960 w 3291840"/>
              <a:gd name="connsiteY65" fmla="*/ 1491176 h 4572423"/>
              <a:gd name="connsiteX66" fmla="*/ 3080825 w 3291840"/>
              <a:gd name="connsiteY66" fmla="*/ 1406769 h 4572423"/>
              <a:gd name="connsiteX67" fmla="*/ 3052689 w 3291840"/>
              <a:gd name="connsiteY67" fmla="*/ 1308296 h 4572423"/>
              <a:gd name="connsiteX68" fmla="*/ 3038621 w 3291840"/>
              <a:gd name="connsiteY68" fmla="*/ 1252025 h 4572423"/>
              <a:gd name="connsiteX69" fmla="*/ 3010486 w 3291840"/>
              <a:gd name="connsiteY69" fmla="*/ 1223889 h 4572423"/>
              <a:gd name="connsiteX70" fmla="*/ 2940148 w 3291840"/>
              <a:gd name="connsiteY70" fmla="*/ 1153551 h 4572423"/>
              <a:gd name="connsiteX71" fmla="*/ 2926080 w 3291840"/>
              <a:gd name="connsiteY71" fmla="*/ 1111348 h 4572423"/>
              <a:gd name="connsiteX72" fmla="*/ 2869809 w 3291840"/>
              <a:gd name="connsiteY72" fmla="*/ 1055077 h 4572423"/>
              <a:gd name="connsiteX73" fmla="*/ 2813538 w 3291840"/>
              <a:gd name="connsiteY73" fmla="*/ 984739 h 4572423"/>
              <a:gd name="connsiteX74" fmla="*/ 2785403 w 3291840"/>
              <a:gd name="connsiteY74" fmla="*/ 928468 h 4572423"/>
              <a:gd name="connsiteX75" fmla="*/ 2743200 w 3291840"/>
              <a:gd name="connsiteY75" fmla="*/ 886265 h 4572423"/>
              <a:gd name="connsiteX76" fmla="*/ 2658794 w 3291840"/>
              <a:gd name="connsiteY76" fmla="*/ 759656 h 4572423"/>
              <a:gd name="connsiteX77" fmla="*/ 2630658 w 3291840"/>
              <a:gd name="connsiteY77" fmla="*/ 717452 h 4572423"/>
              <a:gd name="connsiteX78" fmla="*/ 2588455 w 3291840"/>
              <a:gd name="connsiteY78" fmla="*/ 689317 h 4572423"/>
              <a:gd name="connsiteX79" fmla="*/ 2560320 w 3291840"/>
              <a:gd name="connsiteY79" fmla="*/ 647114 h 4572423"/>
              <a:gd name="connsiteX80" fmla="*/ 2475914 w 3291840"/>
              <a:gd name="connsiteY80" fmla="*/ 562708 h 4572423"/>
              <a:gd name="connsiteX81" fmla="*/ 2447778 w 3291840"/>
              <a:gd name="connsiteY81" fmla="*/ 534572 h 4572423"/>
              <a:gd name="connsiteX82" fmla="*/ 2405575 w 3291840"/>
              <a:gd name="connsiteY82" fmla="*/ 506437 h 4572423"/>
              <a:gd name="connsiteX83" fmla="*/ 2321169 w 3291840"/>
              <a:gd name="connsiteY83" fmla="*/ 422031 h 4572423"/>
              <a:gd name="connsiteX84" fmla="*/ 2250831 w 3291840"/>
              <a:gd name="connsiteY84" fmla="*/ 351692 h 4572423"/>
              <a:gd name="connsiteX85" fmla="*/ 2138289 w 3291840"/>
              <a:gd name="connsiteY85" fmla="*/ 295422 h 4572423"/>
              <a:gd name="connsiteX86" fmla="*/ 2096086 w 3291840"/>
              <a:gd name="connsiteY86" fmla="*/ 267286 h 4572423"/>
              <a:gd name="connsiteX87" fmla="*/ 2011680 w 3291840"/>
              <a:gd name="connsiteY87" fmla="*/ 239151 h 4572423"/>
              <a:gd name="connsiteX88" fmla="*/ 1969477 w 3291840"/>
              <a:gd name="connsiteY88" fmla="*/ 225083 h 4572423"/>
              <a:gd name="connsiteX89" fmla="*/ 1828800 w 3291840"/>
              <a:gd name="connsiteY89" fmla="*/ 182880 h 4572423"/>
              <a:gd name="connsiteX90" fmla="*/ 1744394 w 3291840"/>
              <a:gd name="connsiteY90" fmla="*/ 154745 h 4572423"/>
              <a:gd name="connsiteX91" fmla="*/ 1702191 w 3291840"/>
              <a:gd name="connsiteY91" fmla="*/ 140677 h 4572423"/>
              <a:gd name="connsiteX92" fmla="*/ 1674055 w 3291840"/>
              <a:gd name="connsiteY92" fmla="*/ 112542 h 4572423"/>
              <a:gd name="connsiteX93" fmla="*/ 1533378 w 3291840"/>
              <a:gd name="connsiteY93" fmla="*/ 84406 h 4572423"/>
              <a:gd name="connsiteX94" fmla="*/ 1336431 w 3291840"/>
              <a:gd name="connsiteY94" fmla="*/ 70339 h 4572423"/>
              <a:gd name="connsiteX95" fmla="*/ 1069145 w 3291840"/>
              <a:gd name="connsiteY95" fmla="*/ 56271 h 4572423"/>
              <a:gd name="connsiteX96" fmla="*/ 1069145 w 3291840"/>
              <a:gd name="connsiteY96" fmla="*/ 56271 h 4572423"/>
              <a:gd name="connsiteX97" fmla="*/ 1069145 w 3291840"/>
              <a:gd name="connsiteY97" fmla="*/ 56271 h 4572423"/>
              <a:gd name="connsiteX98" fmla="*/ 1111348 w 3291840"/>
              <a:gd name="connsiteY98" fmla="*/ 42203 h 457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291840" h="4572423">
                <a:moveTo>
                  <a:pt x="1083212" y="0"/>
                </a:moveTo>
                <a:lnTo>
                  <a:pt x="1083212" y="0"/>
                </a:lnTo>
                <a:cubicBezTo>
                  <a:pt x="1073834" y="46892"/>
                  <a:pt x="1056784" y="92887"/>
                  <a:pt x="1055077" y="140677"/>
                </a:cubicBezTo>
                <a:cubicBezTo>
                  <a:pt x="1050078" y="280653"/>
                  <a:pt x="1065390" y="367611"/>
                  <a:pt x="1083212" y="492369"/>
                </a:cubicBezTo>
                <a:cubicBezTo>
                  <a:pt x="1087901" y="576775"/>
                  <a:pt x="1090796" y="661301"/>
                  <a:pt x="1097280" y="745588"/>
                </a:cubicBezTo>
                <a:cubicBezTo>
                  <a:pt x="1100180" y="783282"/>
                  <a:pt x="1109895" y="820351"/>
                  <a:pt x="1111348" y="858129"/>
                </a:cubicBezTo>
                <a:cubicBezTo>
                  <a:pt x="1119280" y="1064356"/>
                  <a:pt x="1120726" y="1270782"/>
                  <a:pt x="1125415" y="1477108"/>
                </a:cubicBezTo>
                <a:cubicBezTo>
                  <a:pt x="1120726" y="1688123"/>
                  <a:pt x="1118881" y="1899221"/>
                  <a:pt x="1111348" y="2110154"/>
                </a:cubicBezTo>
                <a:cubicBezTo>
                  <a:pt x="1093884" y="2599164"/>
                  <a:pt x="1097280" y="1998062"/>
                  <a:pt x="1097280" y="2377440"/>
                </a:cubicBezTo>
                <a:lnTo>
                  <a:pt x="0" y="4304714"/>
                </a:lnTo>
                <a:lnTo>
                  <a:pt x="0" y="4304714"/>
                </a:lnTo>
                <a:cubicBezTo>
                  <a:pt x="32825" y="4328160"/>
                  <a:pt x="61174" y="4359693"/>
                  <a:pt x="98474" y="4375052"/>
                </a:cubicBezTo>
                <a:cubicBezTo>
                  <a:pt x="142693" y="4393260"/>
                  <a:pt x="193784" y="4388065"/>
                  <a:pt x="239151" y="4403188"/>
                </a:cubicBezTo>
                <a:cubicBezTo>
                  <a:pt x="299696" y="4423370"/>
                  <a:pt x="266968" y="4413660"/>
                  <a:pt x="337625" y="4431323"/>
                </a:cubicBezTo>
                <a:cubicBezTo>
                  <a:pt x="351693" y="4440702"/>
                  <a:pt x="364288" y="4452799"/>
                  <a:pt x="379828" y="4459459"/>
                </a:cubicBezTo>
                <a:cubicBezTo>
                  <a:pt x="397599" y="4467075"/>
                  <a:pt x="417508" y="4468215"/>
                  <a:pt x="436098" y="4473526"/>
                </a:cubicBezTo>
                <a:cubicBezTo>
                  <a:pt x="450356" y="4477600"/>
                  <a:pt x="463915" y="4483997"/>
                  <a:pt x="478301" y="4487594"/>
                </a:cubicBezTo>
                <a:cubicBezTo>
                  <a:pt x="556002" y="4507020"/>
                  <a:pt x="601416" y="4506939"/>
                  <a:pt x="689317" y="4515729"/>
                </a:cubicBezTo>
                <a:cubicBezTo>
                  <a:pt x="731045" y="4524075"/>
                  <a:pt x="803566" y="4539366"/>
                  <a:pt x="844061" y="4543865"/>
                </a:cubicBezTo>
                <a:cubicBezTo>
                  <a:pt x="900182" y="4550101"/>
                  <a:pt x="956603" y="4553243"/>
                  <a:pt x="1012874" y="4557932"/>
                </a:cubicBezTo>
                <a:cubicBezTo>
                  <a:pt x="1036320" y="4562621"/>
                  <a:pt x="1059302" y="4572000"/>
                  <a:pt x="1083212" y="4572000"/>
                </a:cubicBezTo>
                <a:cubicBezTo>
                  <a:pt x="1418762" y="4572000"/>
                  <a:pt x="1451404" y="4578119"/>
                  <a:pt x="1674055" y="4543865"/>
                </a:cubicBezTo>
                <a:cubicBezTo>
                  <a:pt x="1723685" y="4536230"/>
                  <a:pt x="1779415" y="4526703"/>
                  <a:pt x="1828800" y="4515729"/>
                </a:cubicBezTo>
                <a:cubicBezTo>
                  <a:pt x="1847674" y="4511535"/>
                  <a:pt x="1866166" y="4505713"/>
                  <a:pt x="1885071" y="4501662"/>
                </a:cubicBezTo>
                <a:cubicBezTo>
                  <a:pt x="1931831" y="4491642"/>
                  <a:pt x="2025748" y="4473526"/>
                  <a:pt x="2025748" y="4473526"/>
                </a:cubicBezTo>
                <a:cubicBezTo>
                  <a:pt x="2039816" y="4464148"/>
                  <a:pt x="2052501" y="4452258"/>
                  <a:pt x="2067951" y="4445391"/>
                </a:cubicBezTo>
                <a:cubicBezTo>
                  <a:pt x="2095052" y="4433346"/>
                  <a:pt x="2152357" y="4417256"/>
                  <a:pt x="2152357" y="4417256"/>
                </a:cubicBezTo>
                <a:lnTo>
                  <a:pt x="2236763" y="4360985"/>
                </a:lnTo>
                <a:cubicBezTo>
                  <a:pt x="2250831" y="4351606"/>
                  <a:pt x="2262926" y="4338195"/>
                  <a:pt x="2278966" y="4332849"/>
                </a:cubicBezTo>
                <a:lnTo>
                  <a:pt x="2321169" y="4318782"/>
                </a:lnTo>
                <a:cubicBezTo>
                  <a:pt x="2413331" y="4226620"/>
                  <a:pt x="2308547" y="4322507"/>
                  <a:pt x="2419643" y="4248443"/>
                </a:cubicBezTo>
                <a:cubicBezTo>
                  <a:pt x="2458660" y="4222432"/>
                  <a:pt x="2493168" y="4190048"/>
                  <a:pt x="2532185" y="4164037"/>
                </a:cubicBezTo>
                <a:lnTo>
                  <a:pt x="2616591" y="4107766"/>
                </a:lnTo>
                <a:cubicBezTo>
                  <a:pt x="2636162" y="4078410"/>
                  <a:pt x="2664494" y="4034220"/>
                  <a:pt x="2686929" y="4009292"/>
                </a:cubicBezTo>
                <a:cubicBezTo>
                  <a:pt x="2713547" y="3979717"/>
                  <a:pt x="2771335" y="3924886"/>
                  <a:pt x="2771335" y="3924886"/>
                </a:cubicBezTo>
                <a:cubicBezTo>
                  <a:pt x="2776024" y="3910818"/>
                  <a:pt x="2778771" y="3895946"/>
                  <a:pt x="2785403" y="3882683"/>
                </a:cubicBezTo>
                <a:cubicBezTo>
                  <a:pt x="2803150" y="3847188"/>
                  <a:pt x="2815503" y="3838515"/>
                  <a:pt x="2841674" y="3812345"/>
                </a:cubicBezTo>
                <a:cubicBezTo>
                  <a:pt x="2881521" y="3692798"/>
                  <a:pt x="2825948" y="3838553"/>
                  <a:pt x="2883877" y="3742006"/>
                </a:cubicBezTo>
                <a:cubicBezTo>
                  <a:pt x="2891506" y="3729291"/>
                  <a:pt x="2892738" y="3713687"/>
                  <a:pt x="2897945" y="3699803"/>
                </a:cubicBezTo>
                <a:cubicBezTo>
                  <a:pt x="2906812" y="3676159"/>
                  <a:pt x="2917213" y="3653109"/>
                  <a:pt x="2926080" y="3629465"/>
                </a:cubicBezTo>
                <a:cubicBezTo>
                  <a:pt x="2931287" y="3615581"/>
                  <a:pt x="2933516" y="3600525"/>
                  <a:pt x="2940148" y="3587262"/>
                </a:cubicBezTo>
                <a:cubicBezTo>
                  <a:pt x="2947709" y="3572140"/>
                  <a:pt x="2958905" y="3559127"/>
                  <a:pt x="2968283" y="3545059"/>
                </a:cubicBezTo>
                <a:cubicBezTo>
                  <a:pt x="2973632" y="3518312"/>
                  <a:pt x="2982001" y="3461352"/>
                  <a:pt x="2996418" y="3432517"/>
                </a:cubicBezTo>
                <a:cubicBezTo>
                  <a:pt x="3003979" y="3417395"/>
                  <a:pt x="3015175" y="3404382"/>
                  <a:pt x="3024554" y="3390314"/>
                </a:cubicBezTo>
                <a:cubicBezTo>
                  <a:pt x="3029243" y="3371557"/>
                  <a:pt x="3031832" y="3352146"/>
                  <a:pt x="3038621" y="3334043"/>
                </a:cubicBezTo>
                <a:cubicBezTo>
                  <a:pt x="3061806" y="3272217"/>
                  <a:pt x="3065212" y="3287508"/>
                  <a:pt x="3094892" y="3235569"/>
                </a:cubicBezTo>
                <a:cubicBezTo>
                  <a:pt x="3105297" y="3217361"/>
                  <a:pt x="3113649" y="3198056"/>
                  <a:pt x="3123028" y="3179299"/>
                </a:cubicBezTo>
                <a:cubicBezTo>
                  <a:pt x="3127717" y="3137096"/>
                  <a:pt x="3125922" y="3093656"/>
                  <a:pt x="3137095" y="3052689"/>
                </a:cubicBezTo>
                <a:cubicBezTo>
                  <a:pt x="3140585" y="3039893"/>
                  <a:pt x="3158407" y="3035927"/>
                  <a:pt x="3165231" y="3024554"/>
                </a:cubicBezTo>
                <a:cubicBezTo>
                  <a:pt x="3172860" y="3011839"/>
                  <a:pt x="3175702" y="2996737"/>
                  <a:pt x="3179298" y="2982351"/>
                </a:cubicBezTo>
                <a:cubicBezTo>
                  <a:pt x="3185097" y="2959154"/>
                  <a:pt x="3187075" y="2935080"/>
                  <a:pt x="3193366" y="2912012"/>
                </a:cubicBezTo>
                <a:cubicBezTo>
                  <a:pt x="3201169" y="2883400"/>
                  <a:pt x="3221501" y="2827606"/>
                  <a:pt x="3221501" y="2827606"/>
                </a:cubicBezTo>
                <a:cubicBezTo>
                  <a:pt x="3226190" y="2794781"/>
                  <a:pt x="3229066" y="2761646"/>
                  <a:pt x="3235569" y="2729132"/>
                </a:cubicBezTo>
                <a:cubicBezTo>
                  <a:pt x="3238477" y="2714591"/>
                  <a:pt x="3246303" y="2701378"/>
                  <a:pt x="3249637" y="2686929"/>
                </a:cubicBezTo>
                <a:cubicBezTo>
                  <a:pt x="3260390" y="2640333"/>
                  <a:pt x="3277772" y="2546252"/>
                  <a:pt x="3277772" y="2546252"/>
                </a:cubicBezTo>
                <a:cubicBezTo>
                  <a:pt x="3282461" y="2494671"/>
                  <a:pt x="3291840" y="2443302"/>
                  <a:pt x="3291840" y="2391508"/>
                </a:cubicBezTo>
                <a:cubicBezTo>
                  <a:pt x="3291840" y="2362985"/>
                  <a:pt x="3281310" y="2335405"/>
                  <a:pt x="3277772" y="2307102"/>
                </a:cubicBezTo>
                <a:cubicBezTo>
                  <a:pt x="3271927" y="2260340"/>
                  <a:pt x="3270072" y="2213119"/>
                  <a:pt x="3263705" y="2166425"/>
                </a:cubicBezTo>
                <a:cubicBezTo>
                  <a:pt x="3255997" y="2109901"/>
                  <a:pt x="3241869" y="2054310"/>
                  <a:pt x="3235569" y="1997612"/>
                </a:cubicBezTo>
                <a:cubicBezTo>
                  <a:pt x="3230880" y="1955409"/>
                  <a:pt x="3228482" y="1912888"/>
                  <a:pt x="3221501" y="1871003"/>
                </a:cubicBezTo>
                <a:cubicBezTo>
                  <a:pt x="3219063" y="1856376"/>
                  <a:pt x="3210651" y="1843275"/>
                  <a:pt x="3207434" y="1828800"/>
                </a:cubicBezTo>
                <a:cubicBezTo>
                  <a:pt x="3201246" y="1800956"/>
                  <a:pt x="3199554" y="1772238"/>
                  <a:pt x="3193366" y="1744394"/>
                </a:cubicBezTo>
                <a:cubicBezTo>
                  <a:pt x="3190149" y="1729918"/>
                  <a:pt x="3183372" y="1716449"/>
                  <a:pt x="3179298" y="1702191"/>
                </a:cubicBezTo>
                <a:cubicBezTo>
                  <a:pt x="3169097" y="1666487"/>
                  <a:pt x="3165622" y="1637454"/>
                  <a:pt x="3151163" y="1603717"/>
                </a:cubicBezTo>
                <a:cubicBezTo>
                  <a:pt x="3142902" y="1584442"/>
                  <a:pt x="3130391" y="1567082"/>
                  <a:pt x="3123028" y="1547446"/>
                </a:cubicBezTo>
                <a:cubicBezTo>
                  <a:pt x="3116239" y="1529343"/>
                  <a:pt x="3114516" y="1509695"/>
                  <a:pt x="3108960" y="1491176"/>
                </a:cubicBezTo>
                <a:cubicBezTo>
                  <a:pt x="3100438" y="1462769"/>
                  <a:pt x="3088018" y="1435541"/>
                  <a:pt x="3080825" y="1406769"/>
                </a:cubicBezTo>
                <a:cubicBezTo>
                  <a:pt x="3036843" y="1230846"/>
                  <a:pt x="3093056" y="1449578"/>
                  <a:pt x="3052689" y="1308296"/>
                </a:cubicBezTo>
                <a:cubicBezTo>
                  <a:pt x="3047377" y="1289706"/>
                  <a:pt x="3047267" y="1269318"/>
                  <a:pt x="3038621" y="1252025"/>
                </a:cubicBezTo>
                <a:cubicBezTo>
                  <a:pt x="3032690" y="1240162"/>
                  <a:pt x="3018771" y="1234246"/>
                  <a:pt x="3010486" y="1223889"/>
                </a:cubicBezTo>
                <a:cubicBezTo>
                  <a:pt x="2956897" y="1156901"/>
                  <a:pt x="3012494" y="1201781"/>
                  <a:pt x="2940148" y="1153551"/>
                </a:cubicBezTo>
                <a:cubicBezTo>
                  <a:pt x="2935459" y="1139483"/>
                  <a:pt x="2934699" y="1123415"/>
                  <a:pt x="2926080" y="1111348"/>
                </a:cubicBezTo>
                <a:cubicBezTo>
                  <a:pt x="2910662" y="1089763"/>
                  <a:pt x="2869809" y="1055077"/>
                  <a:pt x="2869809" y="1055077"/>
                </a:cubicBezTo>
                <a:cubicBezTo>
                  <a:pt x="2836220" y="954312"/>
                  <a:pt x="2884241" y="1069583"/>
                  <a:pt x="2813538" y="984739"/>
                </a:cubicBezTo>
                <a:cubicBezTo>
                  <a:pt x="2800113" y="968629"/>
                  <a:pt x="2797592" y="945533"/>
                  <a:pt x="2785403" y="928468"/>
                </a:cubicBezTo>
                <a:cubicBezTo>
                  <a:pt x="2773840" y="912279"/>
                  <a:pt x="2755414" y="901969"/>
                  <a:pt x="2743200" y="886265"/>
                </a:cubicBezTo>
                <a:cubicBezTo>
                  <a:pt x="2743191" y="886253"/>
                  <a:pt x="2672866" y="780764"/>
                  <a:pt x="2658794" y="759656"/>
                </a:cubicBezTo>
                <a:cubicBezTo>
                  <a:pt x="2649415" y="745588"/>
                  <a:pt x="2644726" y="726831"/>
                  <a:pt x="2630658" y="717452"/>
                </a:cubicBezTo>
                <a:lnTo>
                  <a:pt x="2588455" y="689317"/>
                </a:lnTo>
                <a:cubicBezTo>
                  <a:pt x="2579077" y="675249"/>
                  <a:pt x="2571552" y="659751"/>
                  <a:pt x="2560320" y="647114"/>
                </a:cubicBezTo>
                <a:cubicBezTo>
                  <a:pt x="2533885" y="617375"/>
                  <a:pt x="2504049" y="590843"/>
                  <a:pt x="2475914" y="562708"/>
                </a:cubicBezTo>
                <a:cubicBezTo>
                  <a:pt x="2466535" y="553329"/>
                  <a:pt x="2458814" y="541929"/>
                  <a:pt x="2447778" y="534572"/>
                </a:cubicBezTo>
                <a:lnTo>
                  <a:pt x="2405575" y="506437"/>
                </a:lnTo>
                <a:cubicBezTo>
                  <a:pt x="2352995" y="427566"/>
                  <a:pt x="2406829" y="498174"/>
                  <a:pt x="2321169" y="422031"/>
                </a:cubicBezTo>
                <a:cubicBezTo>
                  <a:pt x="2296387" y="400002"/>
                  <a:pt x="2280488" y="366520"/>
                  <a:pt x="2250831" y="351692"/>
                </a:cubicBezTo>
                <a:cubicBezTo>
                  <a:pt x="2213317" y="332935"/>
                  <a:pt x="2173186" y="318687"/>
                  <a:pt x="2138289" y="295422"/>
                </a:cubicBezTo>
                <a:cubicBezTo>
                  <a:pt x="2124221" y="286043"/>
                  <a:pt x="2111536" y="274153"/>
                  <a:pt x="2096086" y="267286"/>
                </a:cubicBezTo>
                <a:cubicBezTo>
                  <a:pt x="2068985" y="255241"/>
                  <a:pt x="2039815" y="248529"/>
                  <a:pt x="2011680" y="239151"/>
                </a:cubicBezTo>
                <a:cubicBezTo>
                  <a:pt x="1997612" y="234462"/>
                  <a:pt x="1982740" y="231714"/>
                  <a:pt x="1969477" y="225083"/>
                </a:cubicBezTo>
                <a:cubicBezTo>
                  <a:pt x="1861939" y="171315"/>
                  <a:pt x="1968922" y="217910"/>
                  <a:pt x="1828800" y="182880"/>
                </a:cubicBezTo>
                <a:cubicBezTo>
                  <a:pt x="1800028" y="175687"/>
                  <a:pt x="1772529" y="164123"/>
                  <a:pt x="1744394" y="154745"/>
                </a:cubicBezTo>
                <a:lnTo>
                  <a:pt x="1702191" y="140677"/>
                </a:lnTo>
                <a:cubicBezTo>
                  <a:pt x="1692812" y="131299"/>
                  <a:pt x="1685428" y="119366"/>
                  <a:pt x="1674055" y="112542"/>
                </a:cubicBezTo>
                <a:cubicBezTo>
                  <a:pt x="1644083" y="94559"/>
                  <a:pt x="1548844" y="85879"/>
                  <a:pt x="1533378" y="84406"/>
                </a:cubicBezTo>
                <a:cubicBezTo>
                  <a:pt x="1467858" y="78166"/>
                  <a:pt x="1402080" y="75028"/>
                  <a:pt x="1336431" y="70339"/>
                </a:cubicBezTo>
                <a:cubicBezTo>
                  <a:pt x="1191894" y="46249"/>
                  <a:pt x="1280548" y="56271"/>
                  <a:pt x="1069145" y="56271"/>
                </a:cubicBezTo>
                <a:lnTo>
                  <a:pt x="1069145" y="56271"/>
                </a:lnTo>
                <a:lnTo>
                  <a:pt x="1069145" y="56271"/>
                </a:lnTo>
                <a:lnTo>
                  <a:pt x="1111348" y="42203"/>
                </a:lnTo>
              </a:path>
            </a:pathLst>
          </a:cu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796190" y="2743200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7296" y="187180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41876" y="3218878"/>
            <a:ext cx="233692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~30</a:t>
            </a: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Assignments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43015" y="2743200"/>
            <a:ext cx="1542410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 Unit </a:t>
            </a:r>
          </a:p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Tests </a:t>
            </a:r>
          </a:p>
          <a:p>
            <a:pPr algn="ctr">
              <a:defRPr/>
            </a:pP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Final </a:t>
            </a:r>
          </a:p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Exam</a:t>
            </a:r>
          </a:p>
        </p:txBody>
      </p:sp>
      <p:sp>
        <p:nvSpPr>
          <p:cNvPr id="11" name="Oval 10"/>
          <p:cNvSpPr/>
          <p:nvPr/>
        </p:nvSpPr>
        <p:spPr>
          <a:xfrm>
            <a:off x="3848100" y="1800225"/>
            <a:ext cx="4495800" cy="4525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Your Semester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85425" y="238300"/>
            <a:ext cx="38256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There is a catch…</a:t>
            </a:r>
          </a:p>
        </p:txBody>
      </p:sp>
    </p:spTree>
    <p:extLst>
      <p:ext uri="{BB962C8B-B14F-4D97-AF65-F5344CB8AC3E}">
        <p14:creationId xmlns:p14="http://schemas.microsoft.com/office/powerpoint/2010/main" val="11087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Caslon Pro</vt:lpstr>
      <vt:lpstr>Arial</vt:lpstr>
      <vt:lpstr>Calibri</vt:lpstr>
      <vt:lpstr>Calibri Light</vt:lpstr>
      <vt:lpstr>Wingdings</vt:lpstr>
      <vt:lpstr>Office Theme</vt:lpstr>
      <vt:lpstr>PowerPoint Presentation</vt:lpstr>
      <vt:lpstr>Welcome to Socials 8</vt:lpstr>
      <vt:lpstr>The Rules</vt:lpstr>
      <vt:lpstr>Rules.2</vt:lpstr>
      <vt:lpstr>Rules.3</vt:lpstr>
      <vt:lpstr>Rules.4</vt:lpstr>
      <vt:lpstr>Rules wrap up</vt:lpstr>
      <vt:lpstr>Marking Plan</vt:lpstr>
    </vt:vector>
  </TitlesOfParts>
  <Company>School District 53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Hill</dc:creator>
  <cp:lastModifiedBy>Andrew Hill</cp:lastModifiedBy>
  <cp:revision>1</cp:revision>
  <dcterms:created xsi:type="dcterms:W3CDTF">2017-01-26T17:43:34Z</dcterms:created>
  <dcterms:modified xsi:type="dcterms:W3CDTF">2017-01-26T17:44:09Z</dcterms:modified>
</cp:coreProperties>
</file>