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7031-6BA8-4A23-89A4-7C7C8ABC2414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D5C8-3353-4C90-BFAE-DD5D3B8DAD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308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7031-6BA8-4A23-89A4-7C7C8ABC2414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D5C8-3353-4C90-BFAE-DD5D3B8DAD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299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7031-6BA8-4A23-89A4-7C7C8ABC2414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D5C8-3353-4C90-BFAE-DD5D3B8DAD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364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7031-6BA8-4A23-89A4-7C7C8ABC2414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D5C8-3353-4C90-BFAE-DD5D3B8DAD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761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7031-6BA8-4A23-89A4-7C7C8ABC2414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D5C8-3353-4C90-BFAE-DD5D3B8DAD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329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7031-6BA8-4A23-89A4-7C7C8ABC2414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D5C8-3353-4C90-BFAE-DD5D3B8DAD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92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7031-6BA8-4A23-89A4-7C7C8ABC2414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D5C8-3353-4C90-BFAE-DD5D3B8DAD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101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7031-6BA8-4A23-89A4-7C7C8ABC2414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D5C8-3353-4C90-BFAE-DD5D3B8DAD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580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7031-6BA8-4A23-89A4-7C7C8ABC2414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D5C8-3353-4C90-BFAE-DD5D3B8DAD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90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7031-6BA8-4A23-89A4-7C7C8ABC2414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D5C8-3353-4C90-BFAE-DD5D3B8DAD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336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7031-6BA8-4A23-89A4-7C7C8ABC2414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D5C8-3353-4C90-BFAE-DD5D3B8DAD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884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87031-6BA8-4A23-89A4-7C7C8ABC2414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FD5C8-3353-4C90-BFAE-DD5D3B8DAD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4613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Here is the break down of the test…</a:t>
            </a:r>
            <a:endParaRPr lang="en-C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856125"/>
              </p:ext>
            </p:extLst>
          </p:nvPr>
        </p:nvGraphicFramePr>
        <p:xfrm>
          <a:off x="947382" y="2004587"/>
          <a:ext cx="10931856" cy="39273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2113"/>
                <a:gridCol w="1769275"/>
                <a:gridCol w="1792541"/>
                <a:gridCol w="1529212"/>
                <a:gridCol w="1648715"/>
              </a:tblGrid>
              <a:tr h="5208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chemeClr val="bg1"/>
                          </a:solidFill>
                          <a:effectLst/>
                        </a:rPr>
                        <a:t>Section of Unit Test</a:t>
                      </a:r>
                      <a:endParaRPr lang="en-CA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chemeClr val="bg1"/>
                          </a:solidFill>
                          <a:effectLst/>
                        </a:rPr>
                        <a:t>Multiple Choice</a:t>
                      </a:r>
                      <a:endParaRPr lang="en-CA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chemeClr val="bg1"/>
                          </a:solidFill>
                          <a:effectLst/>
                        </a:rPr>
                        <a:t>Written Section</a:t>
                      </a:r>
                      <a:endParaRPr lang="en-CA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4092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Rome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Out of: 10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Your Score: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Out of: 6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Your Score: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92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Religion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Out of: 6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Your Score: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Out of: 9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Your Score: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92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The Franks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en-US" sz="1800">
                          <a:effectLst/>
                        </a:rPr>
                        <a:t>Out of: 4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en-US" sz="1800">
                          <a:effectLst/>
                        </a:rPr>
                        <a:t>Your Score: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en-US" sz="1800">
                          <a:effectLst/>
                        </a:rPr>
                        <a:t>Out of: 6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en-US" sz="1800">
                          <a:effectLst/>
                        </a:rPr>
                        <a:t>Your Score: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3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Charlemagne, Saxons &amp; Celts, and Vikings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Out of: 8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Your Score: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Out of 9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Your Score: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92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TOTALS</a:t>
                      </a:r>
                      <a:endParaRPr lang="en-CA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MC Total: 28</a:t>
                      </a:r>
                      <a:endParaRPr lang="en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Your Total:</a:t>
                      </a:r>
                      <a:endParaRPr lang="en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WS</a:t>
                      </a:r>
                      <a:r>
                        <a:rPr lang="en-US" sz="1800" b="1" dirty="0">
                          <a:effectLst/>
                        </a:rPr>
                        <a:t> Total: 30</a:t>
                      </a:r>
                      <a:endParaRPr lang="en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Your Total:</a:t>
                      </a:r>
                      <a:endParaRPr lang="en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1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Test Total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CA" sz="20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/58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 rot="16510622">
            <a:off x="-33356" y="2934556"/>
            <a:ext cx="1025356" cy="62779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10345002" y="4940489"/>
            <a:ext cx="1487606" cy="9280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206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Helpful points to consider…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For the Multiple Choice Section…</a:t>
            </a:r>
            <a:br>
              <a:rPr lang="en-US" u="sng" dirty="0"/>
            </a:br>
            <a:endParaRPr lang="en-CA" sz="2400" dirty="0"/>
          </a:p>
          <a:p>
            <a:pPr lvl="1"/>
            <a:r>
              <a:rPr lang="en-US" i="1" dirty="0"/>
              <a:t>Instructions: Match the definition to the correct term. Write the letter of the correct definition in the space provided. </a:t>
            </a:r>
            <a:r>
              <a:rPr lang="en-US" b="1" i="1" u="sng" dirty="0"/>
              <a:t>There are more definitions provided than terms given.</a:t>
            </a:r>
            <a:r>
              <a:rPr lang="en-US" b="1" i="1" dirty="0"/>
              <a:t> </a:t>
            </a:r>
            <a:r>
              <a:rPr lang="en-CA" sz="2000" dirty="0"/>
              <a:t/>
            </a:r>
            <a:br>
              <a:rPr lang="en-CA" sz="2000" dirty="0"/>
            </a:br>
            <a:endParaRPr lang="en-CA" sz="2400" dirty="0"/>
          </a:p>
          <a:p>
            <a:r>
              <a:rPr lang="en-US" u="sng" dirty="0"/>
              <a:t>For the Written Sections</a:t>
            </a:r>
            <a:r>
              <a:rPr lang="en-US" u="sng" dirty="0" smtClean="0"/>
              <a:t>…</a:t>
            </a:r>
            <a:br>
              <a:rPr lang="en-US" u="sng" dirty="0" smtClean="0"/>
            </a:br>
            <a:endParaRPr lang="en-CA" sz="2400" dirty="0"/>
          </a:p>
          <a:p>
            <a:pPr lvl="1"/>
            <a:r>
              <a:rPr lang="en-US" i="1" dirty="0"/>
              <a:t>Instructions: For each question, write a short response</a:t>
            </a:r>
            <a:r>
              <a:rPr lang="en-US" b="1" i="1" dirty="0"/>
              <a:t> in full sentences. </a:t>
            </a:r>
            <a:endParaRPr lang="en-CA" sz="2000" dirty="0"/>
          </a:p>
          <a:p>
            <a:pPr lvl="2"/>
            <a:r>
              <a:rPr lang="en-US" dirty="0"/>
              <a:t>Full sentence, 3 valid points (correct answers) will get you </a:t>
            </a:r>
            <a:r>
              <a:rPr lang="en-US" dirty="0">
                <a:solidFill>
                  <a:srgbClr val="FFFF00"/>
                </a:solidFill>
              </a:rPr>
              <a:t>3 out of 3</a:t>
            </a:r>
            <a:r>
              <a:rPr lang="en-US" dirty="0"/>
              <a:t>.</a:t>
            </a:r>
            <a:endParaRPr lang="en-CA" sz="1600" dirty="0"/>
          </a:p>
          <a:p>
            <a:pPr lvl="2"/>
            <a:r>
              <a:rPr lang="en-US" dirty="0"/>
              <a:t>Point form, 3 valid points (correct answers) will get you </a:t>
            </a:r>
            <a:r>
              <a:rPr lang="en-US" dirty="0">
                <a:solidFill>
                  <a:srgbClr val="FFFF00"/>
                </a:solidFill>
              </a:rPr>
              <a:t>2.5 out of 3</a:t>
            </a:r>
            <a:r>
              <a:rPr lang="en-US" dirty="0"/>
              <a:t>. </a:t>
            </a:r>
            <a:endParaRPr lang="en-CA" sz="1600" dirty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 rot="20488416">
            <a:off x="805533" y="2241822"/>
            <a:ext cx="10397160" cy="264687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16600" b="1" cap="none" spc="0" dirty="0" smtClean="0">
                <a:ln/>
                <a:solidFill>
                  <a:schemeClr val="accent4"/>
                </a:solidFill>
                <a:effectLst/>
              </a:rPr>
              <a:t>Questions?</a:t>
            </a:r>
            <a:endParaRPr lang="en-US" sz="166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5" name="Down Arrow 4"/>
          <p:cNvSpPr/>
          <p:nvPr/>
        </p:nvSpPr>
        <p:spPr>
          <a:xfrm rot="6712922">
            <a:off x="9482537" y="5238598"/>
            <a:ext cx="1025356" cy="166465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 rot="1239842">
            <a:off x="9448033" y="5756121"/>
            <a:ext cx="12763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Norm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42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115</Words>
  <Application>Microsoft Office PowerPoint</Application>
  <PresentationFormat>Widescreen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Here is the break down of the test…</vt:lpstr>
      <vt:lpstr>Helpful points to consider…</vt:lpstr>
    </vt:vector>
  </TitlesOfParts>
  <Company>School District 53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 is the break down of the test…</dc:title>
  <dc:creator>Andrew Hill</dc:creator>
  <cp:lastModifiedBy>Andrew Hill</cp:lastModifiedBy>
  <cp:revision>3</cp:revision>
  <dcterms:created xsi:type="dcterms:W3CDTF">2016-10-12T16:41:47Z</dcterms:created>
  <dcterms:modified xsi:type="dcterms:W3CDTF">2016-10-12T16:56:02Z</dcterms:modified>
</cp:coreProperties>
</file>